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p:regular r:id="rId29"/>
      <p:bold r:id="rId30"/>
      <p:italic r:id="rId31"/>
      <p:boldItalic r:id="rId32"/>
    </p:embeddedFont>
    <p:embeddedFont>
      <p:font typeface="Montserrat"/>
      <p:regular r:id="rId33"/>
      <p:bold r:id="rId34"/>
      <p:italic r:id="rId35"/>
      <p:boldItalic r:id="rId36"/>
    </p:embeddedFont>
    <p:embeddedFont>
      <p:font typeface="Old Standard TT"/>
      <p:regular r:id="rId37"/>
      <p:bold r:id="rId38"/>
      <p:italic r:id="rId39"/>
    </p:embeddedFont>
    <p:embeddedFont>
      <p:font typeface="Oswald"/>
      <p:regular r:id="rId40"/>
      <p:bold r:id="rId41"/>
    </p:embeddedFont>
    <p:embeddedFont>
      <p:font typeface="Source Sans Pr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regular.fntdata"/><Relationship Id="rId20" Type="http://schemas.openxmlformats.org/officeDocument/2006/relationships/slide" Target="slides/slide14.xml"/><Relationship Id="rId42" Type="http://schemas.openxmlformats.org/officeDocument/2006/relationships/font" Target="fonts/SourceSansPro-regular.fntdata"/><Relationship Id="rId41" Type="http://schemas.openxmlformats.org/officeDocument/2006/relationships/font" Target="fonts/Oswald-bold.fntdata"/><Relationship Id="rId22" Type="http://schemas.openxmlformats.org/officeDocument/2006/relationships/slide" Target="slides/slide16.xml"/><Relationship Id="rId44" Type="http://schemas.openxmlformats.org/officeDocument/2006/relationships/font" Target="fonts/SourceSansPro-italic.fntdata"/><Relationship Id="rId21" Type="http://schemas.openxmlformats.org/officeDocument/2006/relationships/slide" Target="slides/slide15.xml"/><Relationship Id="rId43" Type="http://schemas.openxmlformats.org/officeDocument/2006/relationships/font" Target="fonts/SourceSansPro-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SourceSansPr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OldStandardTT-regular.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OldStandardTT-italic.fntdata"/><Relationship Id="rId16" Type="http://schemas.openxmlformats.org/officeDocument/2006/relationships/slide" Target="slides/slide10.xml"/><Relationship Id="rId38" Type="http://schemas.openxmlformats.org/officeDocument/2006/relationships/font" Target="fonts/OldStandardTT-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241588595c6_2_3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g241588595c6_2_3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41588595c6_2_4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2" name="Google Shape;492;g241588595c6_2_4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241451a745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241451a745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41451a745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41451a745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41451a745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41451a745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41451a745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41451a745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41451a7451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41451a7451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41588595c6_0_5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8" name="Google Shape;548;g241588595c6_0_5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41451a7451_0_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6" name="Google Shape;556;g241451a7451_0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41588595c6_0_5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g241588595c6_0_5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241451a77e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241451a77e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41588595c6_2_3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241588595c6_2_3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41451a745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41451a745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41588595c6_0_5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2" name="Google Shape;592;g241588595c6_0_5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241588595c6_2_4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9" name="Google Shape;599;g241588595c6_2_4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41588595c6_2_3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g241588595c6_2_3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41588595c6_2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g241588595c6_2_3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41588595c6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g241588595c6_0_59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41588595c6_2_3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241588595c6_2_3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41588595c6_2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g241588595c6_2_40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41588595c6_2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g241588595c6_2_4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41588595c6_2_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241588595c6_2_4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83" name="Shape 83"/>
        <p:cNvGrpSpPr/>
        <p:nvPr/>
      </p:nvGrpSpPr>
      <p:grpSpPr>
        <a:xfrm>
          <a:off x="0" y="0"/>
          <a:ext cx="0" cy="0"/>
          <a:chOff x="0" y="0"/>
          <a:chExt cx="0" cy="0"/>
        </a:xfrm>
      </p:grpSpPr>
      <p:sp>
        <p:nvSpPr>
          <p:cNvPr id="84" name="Google Shape;84;p14"/>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85" name="Shape 85"/>
        <p:cNvGrpSpPr/>
        <p:nvPr/>
      </p:nvGrpSpPr>
      <p:grpSpPr>
        <a:xfrm>
          <a:off x="0" y="0"/>
          <a:ext cx="0" cy="0"/>
          <a:chOff x="0" y="0"/>
          <a:chExt cx="0" cy="0"/>
        </a:xfrm>
      </p:grpSpPr>
      <p:sp>
        <p:nvSpPr>
          <p:cNvPr id="86" name="Google Shape;86;p15"/>
          <p:cNvSpPr/>
          <p:nvPr/>
        </p:nvSpPr>
        <p:spPr>
          <a:xfrm>
            <a:off x="-26775" y="2008375"/>
            <a:ext cx="9210650" cy="3172625"/>
          </a:xfrm>
          <a:custGeom>
            <a:rect b="b" l="l" r="r" t="t"/>
            <a:pathLst>
              <a:path extrusionOk="0" h="126905" w="368426">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87" name="Google Shape;87;p15"/>
          <p:cNvSpPr/>
          <p:nvPr/>
        </p:nvSpPr>
        <p:spPr>
          <a:xfrm>
            <a:off x="-26775" y="2139700"/>
            <a:ext cx="9210650" cy="3041300"/>
          </a:xfrm>
          <a:custGeom>
            <a:rect b="b" l="l" r="r" t="t"/>
            <a:pathLst>
              <a:path extrusionOk="0" h="121652" w="368426">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333"/>
            </a:srgbClr>
          </a:solidFill>
          <a:ln>
            <a:noFill/>
          </a:ln>
        </p:spPr>
      </p:sp>
      <p:sp>
        <p:nvSpPr>
          <p:cNvPr id="88" name="Google Shape;88;p15"/>
          <p:cNvSpPr/>
          <p:nvPr/>
        </p:nvSpPr>
        <p:spPr>
          <a:xfrm rot="8100000">
            <a:off x="1847981" y="18145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5"/>
          <p:cNvSpPr/>
          <p:nvPr/>
        </p:nvSpPr>
        <p:spPr>
          <a:xfrm rot="8100000">
            <a:off x="6038981" y="20984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5"/>
          <p:cNvSpPr/>
          <p:nvPr/>
        </p:nvSpPr>
        <p:spPr>
          <a:xfrm rot="8100000">
            <a:off x="7181981" y="21317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 name="Google Shape;91;p15"/>
          <p:cNvGrpSpPr/>
          <p:nvPr/>
        </p:nvGrpSpPr>
        <p:grpSpPr>
          <a:xfrm>
            <a:off x="-9525" y="2024075"/>
            <a:ext cx="9167825" cy="595300"/>
            <a:chOff x="-9525" y="4462475"/>
            <a:chExt cx="9167825" cy="595300"/>
          </a:xfrm>
        </p:grpSpPr>
        <p:sp>
          <p:nvSpPr>
            <p:cNvPr id="92" name="Google Shape;92;p15"/>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rgbClr val="3C78D8"/>
              </a:solidFill>
              <a:prstDash val="solid"/>
              <a:round/>
              <a:headEnd len="sm" w="sm" type="none"/>
              <a:tailEnd len="sm" w="sm" type="none"/>
            </a:ln>
          </p:spPr>
        </p:sp>
        <p:sp>
          <p:nvSpPr>
            <p:cNvPr id="93" name="Google Shape;93;p15"/>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rgbClr val="3C78D8"/>
              </a:solidFill>
              <a:prstDash val="solid"/>
              <a:round/>
              <a:headEnd len="sm" w="sm" type="none"/>
              <a:tailEnd len="sm" w="sm" type="none"/>
            </a:ln>
          </p:spPr>
        </p:sp>
        <p:sp>
          <p:nvSpPr>
            <p:cNvPr id="94" name="Google Shape;94;p15"/>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rgbClr val="3C78D8"/>
              </a:solidFill>
              <a:prstDash val="solid"/>
              <a:round/>
              <a:headEnd len="sm" w="sm" type="none"/>
              <a:tailEnd len="sm" w="sm" type="none"/>
            </a:ln>
          </p:spPr>
        </p:sp>
      </p:grpSp>
      <p:grpSp>
        <p:nvGrpSpPr>
          <p:cNvPr id="95" name="Google Shape;95;p15"/>
          <p:cNvGrpSpPr/>
          <p:nvPr/>
        </p:nvGrpSpPr>
        <p:grpSpPr>
          <a:xfrm>
            <a:off x="-42837" y="2005088"/>
            <a:ext cx="9229575" cy="642787"/>
            <a:chOff x="-42837" y="4443488"/>
            <a:chExt cx="9229575" cy="642787"/>
          </a:xfrm>
        </p:grpSpPr>
        <p:sp>
          <p:nvSpPr>
            <p:cNvPr id="96" name="Google Shape;96;p15"/>
            <p:cNvSpPr/>
            <p:nvPr/>
          </p:nvSpPr>
          <p:spPr>
            <a:xfrm>
              <a:off x="1114450" y="490068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5"/>
            <p:cNvSpPr/>
            <p:nvPr/>
          </p:nvSpPr>
          <p:spPr>
            <a:xfrm>
              <a:off x="1495450" y="5029275"/>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5"/>
            <p:cNvSpPr/>
            <p:nvPr/>
          </p:nvSpPr>
          <p:spPr>
            <a:xfrm>
              <a:off x="733450" y="4972125"/>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5"/>
            <p:cNvSpPr/>
            <p:nvPr/>
          </p:nvSpPr>
          <p:spPr>
            <a:xfrm>
              <a:off x="352450" y="496260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5"/>
            <p:cNvSpPr/>
            <p:nvPr/>
          </p:nvSpPr>
          <p:spPr>
            <a:xfrm>
              <a:off x="-42837" y="46054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5"/>
            <p:cNvSpPr/>
            <p:nvPr/>
          </p:nvSpPr>
          <p:spPr>
            <a:xfrm>
              <a:off x="1876450" y="48340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5"/>
            <p:cNvSpPr/>
            <p:nvPr/>
          </p:nvSpPr>
          <p:spPr>
            <a:xfrm>
              <a:off x="2257450" y="482925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5"/>
            <p:cNvSpPr/>
            <p:nvPr/>
          </p:nvSpPr>
          <p:spPr>
            <a:xfrm>
              <a:off x="2638450" y="454826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15"/>
            <p:cNvSpPr/>
            <p:nvPr/>
          </p:nvSpPr>
          <p:spPr>
            <a:xfrm>
              <a:off x="3019450" y="461493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5"/>
            <p:cNvSpPr/>
            <p:nvPr/>
          </p:nvSpPr>
          <p:spPr>
            <a:xfrm>
              <a:off x="3400450" y="461493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5"/>
            <p:cNvSpPr/>
            <p:nvPr/>
          </p:nvSpPr>
          <p:spPr>
            <a:xfrm>
              <a:off x="3781450" y="49483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5"/>
            <p:cNvSpPr/>
            <p:nvPr/>
          </p:nvSpPr>
          <p:spPr>
            <a:xfrm>
              <a:off x="4162450" y="49483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5"/>
            <p:cNvSpPr/>
            <p:nvPr/>
          </p:nvSpPr>
          <p:spPr>
            <a:xfrm>
              <a:off x="4543450" y="4667325"/>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5"/>
            <p:cNvSpPr/>
            <p:nvPr/>
          </p:nvSpPr>
          <p:spPr>
            <a:xfrm>
              <a:off x="4924450" y="454350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5"/>
            <p:cNvSpPr/>
            <p:nvPr/>
          </p:nvSpPr>
          <p:spPr>
            <a:xfrm>
              <a:off x="5305450" y="477210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5"/>
            <p:cNvSpPr/>
            <p:nvPr/>
          </p:nvSpPr>
          <p:spPr>
            <a:xfrm>
              <a:off x="5686450" y="477210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5"/>
            <p:cNvSpPr/>
            <p:nvPr/>
          </p:nvSpPr>
          <p:spPr>
            <a:xfrm>
              <a:off x="6067450" y="484830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5"/>
            <p:cNvSpPr/>
            <p:nvPr/>
          </p:nvSpPr>
          <p:spPr>
            <a:xfrm>
              <a:off x="6448450" y="472923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5"/>
            <p:cNvSpPr/>
            <p:nvPr/>
          </p:nvSpPr>
          <p:spPr>
            <a:xfrm>
              <a:off x="6829450" y="50245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5"/>
            <p:cNvSpPr/>
            <p:nvPr/>
          </p:nvSpPr>
          <p:spPr>
            <a:xfrm>
              <a:off x="7210450" y="5024513"/>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5"/>
            <p:cNvSpPr/>
            <p:nvPr/>
          </p:nvSpPr>
          <p:spPr>
            <a:xfrm>
              <a:off x="7591450" y="444348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5"/>
            <p:cNvSpPr/>
            <p:nvPr/>
          </p:nvSpPr>
          <p:spPr>
            <a:xfrm>
              <a:off x="7972450" y="455778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5"/>
            <p:cNvSpPr/>
            <p:nvPr/>
          </p:nvSpPr>
          <p:spPr>
            <a:xfrm>
              <a:off x="8353450" y="455778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5"/>
            <p:cNvSpPr/>
            <p:nvPr/>
          </p:nvSpPr>
          <p:spPr>
            <a:xfrm>
              <a:off x="8734450" y="4557788"/>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5"/>
            <p:cNvSpPr/>
            <p:nvPr/>
          </p:nvSpPr>
          <p:spPr>
            <a:xfrm>
              <a:off x="9129738" y="4867350"/>
              <a:ext cx="57000" cy="57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 name="Google Shape;121;p15"/>
          <p:cNvSpPr/>
          <p:nvPr/>
        </p:nvSpPr>
        <p:spPr>
          <a:xfrm>
            <a:off x="2990700" y="2147800"/>
            <a:ext cx="114600" cy="114600"/>
          </a:xfrm>
          <a:prstGeom prst="ellipse">
            <a:avLst/>
          </a:prstGeom>
          <a:noFill/>
          <a:ln cap="flat" cmpd="sng" w="952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5"/>
          <p:cNvSpPr/>
          <p:nvPr/>
        </p:nvSpPr>
        <p:spPr>
          <a:xfrm>
            <a:off x="1085700" y="2433550"/>
            <a:ext cx="114600" cy="114600"/>
          </a:xfrm>
          <a:prstGeom prst="ellipse">
            <a:avLst/>
          </a:prstGeom>
          <a:noFill/>
          <a:ln cap="flat" cmpd="sng" w="952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5"/>
          <p:cNvSpPr/>
          <p:nvPr/>
        </p:nvSpPr>
        <p:spPr>
          <a:xfrm>
            <a:off x="4895700" y="2077632"/>
            <a:ext cx="114600" cy="114600"/>
          </a:xfrm>
          <a:prstGeom prst="ellipse">
            <a:avLst/>
          </a:prstGeom>
          <a:noFill/>
          <a:ln cap="flat" cmpd="sng" w="952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5"/>
          <p:cNvSpPr/>
          <p:nvPr/>
        </p:nvSpPr>
        <p:spPr>
          <a:xfrm rot="8100000">
            <a:off x="8699949" y="18907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5"/>
          <p:cNvSpPr txBox="1"/>
          <p:nvPr>
            <p:ph type="ctrTitle"/>
          </p:nvPr>
        </p:nvSpPr>
        <p:spPr>
          <a:xfrm>
            <a:off x="2309350" y="3031150"/>
            <a:ext cx="5214600" cy="1159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FFFFFF"/>
              </a:buClr>
              <a:buSzPts val="3600"/>
              <a:buNone/>
              <a:defRPr sz="3600">
                <a:solidFill>
                  <a:srgbClr val="FFFFFF"/>
                </a:solidFill>
              </a:defRPr>
            </a:lvl1pPr>
            <a:lvl2pPr lvl="1" algn="r">
              <a:lnSpc>
                <a:spcPct val="100000"/>
              </a:lnSpc>
              <a:spcBef>
                <a:spcPts val="0"/>
              </a:spcBef>
              <a:spcAft>
                <a:spcPts val="0"/>
              </a:spcAft>
              <a:buClr>
                <a:srgbClr val="FFFFFF"/>
              </a:buClr>
              <a:buSzPts val="3600"/>
              <a:buNone/>
              <a:defRPr sz="3600">
                <a:solidFill>
                  <a:srgbClr val="FFFFFF"/>
                </a:solidFill>
              </a:defRPr>
            </a:lvl2pPr>
            <a:lvl3pPr lvl="2" algn="r">
              <a:lnSpc>
                <a:spcPct val="100000"/>
              </a:lnSpc>
              <a:spcBef>
                <a:spcPts val="0"/>
              </a:spcBef>
              <a:spcAft>
                <a:spcPts val="0"/>
              </a:spcAft>
              <a:buClr>
                <a:srgbClr val="FFFFFF"/>
              </a:buClr>
              <a:buSzPts val="3600"/>
              <a:buNone/>
              <a:defRPr sz="3600">
                <a:solidFill>
                  <a:srgbClr val="FFFFFF"/>
                </a:solidFill>
              </a:defRPr>
            </a:lvl3pPr>
            <a:lvl4pPr lvl="3" algn="r">
              <a:lnSpc>
                <a:spcPct val="100000"/>
              </a:lnSpc>
              <a:spcBef>
                <a:spcPts val="0"/>
              </a:spcBef>
              <a:spcAft>
                <a:spcPts val="0"/>
              </a:spcAft>
              <a:buClr>
                <a:srgbClr val="FFFFFF"/>
              </a:buClr>
              <a:buSzPts val="3600"/>
              <a:buNone/>
              <a:defRPr sz="3600">
                <a:solidFill>
                  <a:srgbClr val="FFFFFF"/>
                </a:solidFill>
              </a:defRPr>
            </a:lvl4pPr>
            <a:lvl5pPr lvl="4" algn="r">
              <a:lnSpc>
                <a:spcPct val="100000"/>
              </a:lnSpc>
              <a:spcBef>
                <a:spcPts val="0"/>
              </a:spcBef>
              <a:spcAft>
                <a:spcPts val="0"/>
              </a:spcAft>
              <a:buClr>
                <a:srgbClr val="FFFFFF"/>
              </a:buClr>
              <a:buSzPts val="3600"/>
              <a:buNone/>
              <a:defRPr sz="3600">
                <a:solidFill>
                  <a:srgbClr val="FFFFFF"/>
                </a:solidFill>
              </a:defRPr>
            </a:lvl5pPr>
            <a:lvl6pPr lvl="5" algn="r">
              <a:lnSpc>
                <a:spcPct val="100000"/>
              </a:lnSpc>
              <a:spcBef>
                <a:spcPts val="0"/>
              </a:spcBef>
              <a:spcAft>
                <a:spcPts val="0"/>
              </a:spcAft>
              <a:buClr>
                <a:srgbClr val="FFFFFF"/>
              </a:buClr>
              <a:buSzPts val="3600"/>
              <a:buNone/>
              <a:defRPr sz="3600">
                <a:solidFill>
                  <a:srgbClr val="FFFFFF"/>
                </a:solidFill>
              </a:defRPr>
            </a:lvl6pPr>
            <a:lvl7pPr lvl="6" algn="r">
              <a:lnSpc>
                <a:spcPct val="100000"/>
              </a:lnSpc>
              <a:spcBef>
                <a:spcPts val="0"/>
              </a:spcBef>
              <a:spcAft>
                <a:spcPts val="0"/>
              </a:spcAft>
              <a:buClr>
                <a:srgbClr val="FFFFFF"/>
              </a:buClr>
              <a:buSzPts val="3600"/>
              <a:buNone/>
              <a:defRPr sz="3600">
                <a:solidFill>
                  <a:srgbClr val="FFFFFF"/>
                </a:solidFill>
              </a:defRPr>
            </a:lvl7pPr>
            <a:lvl8pPr lvl="7" algn="r">
              <a:lnSpc>
                <a:spcPct val="100000"/>
              </a:lnSpc>
              <a:spcBef>
                <a:spcPts val="0"/>
              </a:spcBef>
              <a:spcAft>
                <a:spcPts val="0"/>
              </a:spcAft>
              <a:buClr>
                <a:srgbClr val="FFFFFF"/>
              </a:buClr>
              <a:buSzPts val="3600"/>
              <a:buNone/>
              <a:defRPr sz="3600">
                <a:solidFill>
                  <a:srgbClr val="FFFFFF"/>
                </a:solidFill>
              </a:defRPr>
            </a:lvl8pPr>
            <a:lvl9pPr lvl="8" algn="r">
              <a:lnSpc>
                <a:spcPct val="100000"/>
              </a:lnSpc>
              <a:spcBef>
                <a:spcPts val="0"/>
              </a:spcBef>
              <a:spcAft>
                <a:spcPts val="0"/>
              </a:spcAft>
              <a:buClr>
                <a:srgbClr val="FFFFFF"/>
              </a:buClr>
              <a:buSzPts val="3600"/>
              <a:buNone/>
              <a:defRPr sz="3600">
                <a:solidFill>
                  <a:srgbClr val="FFFFFF"/>
                </a:solidFill>
              </a:defRPr>
            </a:lvl9pPr>
          </a:lstStyle>
          <a:p/>
        </p:txBody>
      </p:sp>
      <p:sp>
        <p:nvSpPr>
          <p:cNvPr id="126" name="Google Shape;126;p15"/>
          <p:cNvSpPr txBox="1"/>
          <p:nvPr>
            <p:ph idx="1" type="subTitle"/>
          </p:nvPr>
        </p:nvSpPr>
        <p:spPr>
          <a:xfrm>
            <a:off x="2309441" y="4059250"/>
            <a:ext cx="5214600" cy="784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2000"/>
              <a:buNone/>
              <a:defRPr>
                <a:solidFill>
                  <a:srgbClr val="FFFFFF"/>
                </a:solidFill>
              </a:defRPr>
            </a:lvl1pPr>
            <a:lvl2pPr lvl="1" algn="r">
              <a:lnSpc>
                <a:spcPct val="100000"/>
              </a:lnSpc>
              <a:spcBef>
                <a:spcPts val="0"/>
              </a:spcBef>
              <a:spcAft>
                <a:spcPts val="0"/>
              </a:spcAft>
              <a:buClr>
                <a:srgbClr val="FFFFFF"/>
              </a:buClr>
              <a:buSzPts val="3000"/>
              <a:buNone/>
              <a:defRPr sz="3000">
                <a:solidFill>
                  <a:srgbClr val="FFFFFF"/>
                </a:solidFill>
              </a:defRPr>
            </a:lvl2pPr>
            <a:lvl3pPr lvl="2" algn="r">
              <a:lnSpc>
                <a:spcPct val="100000"/>
              </a:lnSpc>
              <a:spcBef>
                <a:spcPts val="0"/>
              </a:spcBef>
              <a:spcAft>
                <a:spcPts val="0"/>
              </a:spcAft>
              <a:buClr>
                <a:srgbClr val="FFFFFF"/>
              </a:buClr>
              <a:buSzPts val="3000"/>
              <a:buNone/>
              <a:defRPr sz="3000">
                <a:solidFill>
                  <a:srgbClr val="FFFFFF"/>
                </a:solidFill>
              </a:defRPr>
            </a:lvl3pPr>
            <a:lvl4pPr lvl="3" algn="r">
              <a:lnSpc>
                <a:spcPct val="100000"/>
              </a:lnSpc>
              <a:spcBef>
                <a:spcPts val="0"/>
              </a:spcBef>
              <a:spcAft>
                <a:spcPts val="0"/>
              </a:spcAft>
              <a:buClr>
                <a:srgbClr val="FFFFFF"/>
              </a:buClr>
              <a:buSzPts val="3000"/>
              <a:buNone/>
              <a:defRPr sz="3000">
                <a:solidFill>
                  <a:srgbClr val="FFFFFF"/>
                </a:solidFill>
              </a:defRPr>
            </a:lvl4pPr>
            <a:lvl5pPr lvl="4" algn="r">
              <a:lnSpc>
                <a:spcPct val="100000"/>
              </a:lnSpc>
              <a:spcBef>
                <a:spcPts val="0"/>
              </a:spcBef>
              <a:spcAft>
                <a:spcPts val="0"/>
              </a:spcAft>
              <a:buClr>
                <a:srgbClr val="FFFFFF"/>
              </a:buClr>
              <a:buSzPts val="3000"/>
              <a:buNone/>
              <a:defRPr sz="3000">
                <a:solidFill>
                  <a:srgbClr val="FFFFFF"/>
                </a:solidFill>
              </a:defRPr>
            </a:lvl5pPr>
            <a:lvl6pPr lvl="5" algn="r">
              <a:lnSpc>
                <a:spcPct val="100000"/>
              </a:lnSpc>
              <a:spcBef>
                <a:spcPts val="0"/>
              </a:spcBef>
              <a:spcAft>
                <a:spcPts val="0"/>
              </a:spcAft>
              <a:buClr>
                <a:srgbClr val="FFFFFF"/>
              </a:buClr>
              <a:buSzPts val="3000"/>
              <a:buNone/>
              <a:defRPr sz="3000">
                <a:solidFill>
                  <a:srgbClr val="FFFFFF"/>
                </a:solidFill>
              </a:defRPr>
            </a:lvl6pPr>
            <a:lvl7pPr lvl="6" algn="r">
              <a:lnSpc>
                <a:spcPct val="100000"/>
              </a:lnSpc>
              <a:spcBef>
                <a:spcPts val="0"/>
              </a:spcBef>
              <a:spcAft>
                <a:spcPts val="0"/>
              </a:spcAft>
              <a:buClr>
                <a:srgbClr val="FFFFFF"/>
              </a:buClr>
              <a:buSzPts val="3000"/>
              <a:buNone/>
              <a:defRPr sz="3000">
                <a:solidFill>
                  <a:srgbClr val="FFFFFF"/>
                </a:solidFill>
              </a:defRPr>
            </a:lvl7pPr>
            <a:lvl8pPr lvl="7" algn="r">
              <a:lnSpc>
                <a:spcPct val="100000"/>
              </a:lnSpc>
              <a:spcBef>
                <a:spcPts val="0"/>
              </a:spcBef>
              <a:spcAft>
                <a:spcPts val="0"/>
              </a:spcAft>
              <a:buClr>
                <a:srgbClr val="FFFFFF"/>
              </a:buClr>
              <a:buSzPts val="3000"/>
              <a:buNone/>
              <a:defRPr sz="3000">
                <a:solidFill>
                  <a:srgbClr val="FFFFFF"/>
                </a:solidFill>
              </a:defRPr>
            </a:lvl8pPr>
            <a:lvl9pPr lvl="8" algn="r">
              <a:lnSpc>
                <a:spcPct val="100000"/>
              </a:lnSpc>
              <a:spcBef>
                <a:spcPts val="0"/>
              </a:spcBef>
              <a:spcAft>
                <a:spcPts val="0"/>
              </a:spcAft>
              <a:buClr>
                <a:srgbClr val="FFFFFF"/>
              </a:buClr>
              <a:buSzPts val="3000"/>
              <a:buNone/>
              <a:defRPr sz="3000">
                <a:solidFill>
                  <a:srgbClr val="FFFFFF"/>
                </a:solidFill>
              </a:defRPr>
            </a:lvl9pPr>
          </a:lstStyle>
          <a:p/>
        </p:txBody>
      </p:sp>
      <p:sp>
        <p:nvSpPr>
          <p:cNvPr id="127" name="Google Shape;127;p15"/>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8" name="Shape 128"/>
        <p:cNvGrpSpPr/>
        <p:nvPr/>
      </p:nvGrpSpPr>
      <p:grpSpPr>
        <a:xfrm>
          <a:off x="0" y="0"/>
          <a:ext cx="0" cy="0"/>
          <a:chOff x="0" y="0"/>
          <a:chExt cx="0" cy="0"/>
        </a:xfrm>
      </p:grpSpPr>
      <p:sp>
        <p:nvSpPr>
          <p:cNvPr id="129" name="Google Shape;129;p16"/>
          <p:cNvSpPr/>
          <p:nvPr/>
        </p:nvSpPr>
        <p:spPr>
          <a:xfrm>
            <a:off x="-28575" y="4446775"/>
            <a:ext cx="9191625" cy="712478"/>
          </a:xfrm>
          <a:custGeom>
            <a:rect b="b" l="l" r="r" t="t"/>
            <a:pathLst>
              <a:path extrusionOk="0" h="41339" w="367665">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30" name="Google Shape;130;p16"/>
          <p:cNvSpPr/>
          <p:nvPr/>
        </p:nvSpPr>
        <p:spPr>
          <a:xfrm>
            <a:off x="-28575" y="4578111"/>
            <a:ext cx="9191625" cy="584439"/>
          </a:xfrm>
          <a:custGeom>
            <a:rect b="b" l="l" r="r" t="t"/>
            <a:pathLst>
              <a:path extrusionOk="0" h="33910" w="367665">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333"/>
            </a:srgbClr>
          </a:solidFill>
          <a:ln>
            <a:noFill/>
          </a:ln>
        </p:spPr>
      </p:sp>
      <p:sp>
        <p:nvSpPr>
          <p:cNvPr id="131" name="Google Shape;131;p16"/>
          <p:cNvSpPr/>
          <p:nvPr/>
        </p:nvSpPr>
        <p:spPr>
          <a:xfrm rot="8100000">
            <a:off x="1847981" y="425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6"/>
          <p:cNvSpPr/>
          <p:nvPr/>
        </p:nvSpPr>
        <p:spPr>
          <a:xfrm rot="8100000">
            <a:off x="6038981" y="453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6"/>
          <p:cNvSpPr/>
          <p:nvPr/>
        </p:nvSpPr>
        <p:spPr>
          <a:xfrm rot="8100000">
            <a:off x="7181981" y="457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4" name="Google Shape;134;p16"/>
          <p:cNvGrpSpPr/>
          <p:nvPr/>
        </p:nvGrpSpPr>
        <p:grpSpPr>
          <a:xfrm>
            <a:off x="-9525" y="4462475"/>
            <a:ext cx="9167825" cy="595300"/>
            <a:chOff x="-9525" y="4462475"/>
            <a:chExt cx="9167825" cy="595300"/>
          </a:xfrm>
        </p:grpSpPr>
        <p:sp>
          <p:nvSpPr>
            <p:cNvPr id="135" name="Google Shape;135;p16"/>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136" name="Google Shape;136;p16"/>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137" name="Google Shape;137;p16"/>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138" name="Google Shape;138;p16"/>
          <p:cNvGrpSpPr/>
          <p:nvPr/>
        </p:nvGrpSpPr>
        <p:grpSpPr>
          <a:xfrm>
            <a:off x="-42837" y="4443488"/>
            <a:ext cx="9229575" cy="642787"/>
            <a:chOff x="-42837" y="4443488"/>
            <a:chExt cx="9229575" cy="642787"/>
          </a:xfrm>
        </p:grpSpPr>
        <p:sp>
          <p:nvSpPr>
            <p:cNvPr id="139" name="Google Shape;139;p16"/>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6"/>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6"/>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6"/>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6"/>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6"/>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6"/>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6"/>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6"/>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6"/>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6"/>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6"/>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6"/>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6"/>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6"/>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6"/>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6"/>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6"/>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6"/>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6"/>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6"/>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6"/>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6"/>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6"/>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6"/>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 name="Google Shape;164;p16"/>
          <p:cNvSpPr/>
          <p:nvPr/>
        </p:nvSpPr>
        <p:spPr>
          <a:xfrm>
            <a:off x="2990700" y="458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6"/>
          <p:cNvSpPr/>
          <p:nvPr/>
        </p:nvSpPr>
        <p:spPr>
          <a:xfrm>
            <a:off x="1085700" y="487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6"/>
          <p:cNvSpPr/>
          <p:nvPr/>
        </p:nvSpPr>
        <p:spPr>
          <a:xfrm>
            <a:off x="4895700" y="451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6"/>
          <p:cNvSpPr/>
          <p:nvPr/>
        </p:nvSpPr>
        <p:spPr>
          <a:xfrm rot="8100000">
            <a:off x="8699949" y="432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6"/>
          <p:cNvSpPr txBox="1"/>
          <p:nvPr>
            <p:ph type="title"/>
          </p:nvPr>
        </p:nvSpPr>
        <p:spPr>
          <a:xfrm>
            <a:off x="1047750" y="634125"/>
            <a:ext cx="6996600" cy="71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None/>
              <a:defRPr/>
            </a:lvl1pPr>
            <a:lvl2pPr lvl="1" algn="ctr">
              <a:lnSpc>
                <a:spcPct val="100000"/>
              </a:lnSpc>
              <a:spcBef>
                <a:spcPts val="0"/>
              </a:spcBef>
              <a:spcAft>
                <a:spcPts val="0"/>
              </a:spcAft>
              <a:buSzPts val="2000"/>
              <a:buNone/>
              <a:defRPr/>
            </a:lvl2pPr>
            <a:lvl3pPr lvl="2" algn="ctr">
              <a:lnSpc>
                <a:spcPct val="100000"/>
              </a:lnSpc>
              <a:spcBef>
                <a:spcPts val="0"/>
              </a:spcBef>
              <a:spcAft>
                <a:spcPts val="0"/>
              </a:spcAft>
              <a:buSzPts val="2000"/>
              <a:buNone/>
              <a:defRPr/>
            </a:lvl3pPr>
            <a:lvl4pPr lvl="3" algn="ctr">
              <a:lnSpc>
                <a:spcPct val="100000"/>
              </a:lnSpc>
              <a:spcBef>
                <a:spcPts val="0"/>
              </a:spcBef>
              <a:spcAft>
                <a:spcPts val="0"/>
              </a:spcAft>
              <a:buSzPts val="2000"/>
              <a:buNone/>
              <a:defRPr/>
            </a:lvl4pPr>
            <a:lvl5pPr lvl="4" algn="ctr">
              <a:lnSpc>
                <a:spcPct val="100000"/>
              </a:lnSpc>
              <a:spcBef>
                <a:spcPts val="0"/>
              </a:spcBef>
              <a:spcAft>
                <a:spcPts val="0"/>
              </a:spcAft>
              <a:buSzPts val="2000"/>
              <a:buNone/>
              <a:defRPr/>
            </a:lvl5pPr>
            <a:lvl6pPr lvl="5" algn="ctr">
              <a:lnSpc>
                <a:spcPct val="100000"/>
              </a:lnSpc>
              <a:spcBef>
                <a:spcPts val="0"/>
              </a:spcBef>
              <a:spcAft>
                <a:spcPts val="0"/>
              </a:spcAft>
              <a:buSzPts val="2000"/>
              <a:buNone/>
              <a:defRPr/>
            </a:lvl6pPr>
            <a:lvl7pPr lvl="6" algn="ctr">
              <a:lnSpc>
                <a:spcPct val="100000"/>
              </a:lnSpc>
              <a:spcBef>
                <a:spcPts val="0"/>
              </a:spcBef>
              <a:spcAft>
                <a:spcPts val="0"/>
              </a:spcAft>
              <a:buSzPts val="2000"/>
              <a:buNone/>
              <a:defRPr/>
            </a:lvl7pPr>
            <a:lvl8pPr lvl="7" algn="ctr">
              <a:lnSpc>
                <a:spcPct val="100000"/>
              </a:lnSpc>
              <a:spcBef>
                <a:spcPts val="0"/>
              </a:spcBef>
              <a:spcAft>
                <a:spcPts val="0"/>
              </a:spcAft>
              <a:buSzPts val="2000"/>
              <a:buNone/>
              <a:defRPr/>
            </a:lvl8pPr>
            <a:lvl9pPr lvl="8" algn="ctr">
              <a:lnSpc>
                <a:spcPct val="100000"/>
              </a:lnSpc>
              <a:spcBef>
                <a:spcPts val="0"/>
              </a:spcBef>
              <a:spcAft>
                <a:spcPts val="0"/>
              </a:spcAft>
              <a:buSzPts val="2000"/>
              <a:buNone/>
              <a:defRPr/>
            </a:lvl9pPr>
          </a:lstStyle>
          <a:p/>
        </p:txBody>
      </p:sp>
      <p:sp>
        <p:nvSpPr>
          <p:cNvPr id="169" name="Google Shape;169;p16"/>
          <p:cNvSpPr txBox="1"/>
          <p:nvPr>
            <p:ph idx="1" type="body"/>
          </p:nvPr>
        </p:nvSpPr>
        <p:spPr>
          <a:xfrm>
            <a:off x="1075850" y="1540175"/>
            <a:ext cx="6996600" cy="19221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a:lvl1pPr>
            <a:lvl2pPr indent="-342900" lvl="1" marL="914400" algn="l">
              <a:lnSpc>
                <a:spcPct val="100000"/>
              </a:lnSpc>
              <a:spcBef>
                <a:spcPts val="0"/>
              </a:spcBef>
              <a:spcAft>
                <a:spcPts val="0"/>
              </a:spcAft>
              <a:buSzPts val="1800"/>
              <a:buChar char="◉"/>
              <a:defRPr/>
            </a:lvl2pPr>
            <a:lvl3pPr indent="-342900" lvl="2" marL="1371600" algn="l">
              <a:lnSpc>
                <a:spcPct val="100000"/>
              </a:lnSpc>
              <a:spcBef>
                <a:spcPts val="0"/>
              </a:spcBef>
              <a:spcAft>
                <a:spcPts val="0"/>
              </a:spcAft>
              <a:buSzPts val="1800"/>
              <a:buChar char="■"/>
              <a:defRPr/>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170" name="Google Shape;170;p16"/>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1" name="Shape 171"/>
        <p:cNvGrpSpPr/>
        <p:nvPr/>
      </p:nvGrpSpPr>
      <p:grpSpPr>
        <a:xfrm>
          <a:off x="0" y="0"/>
          <a:ext cx="0" cy="0"/>
          <a:chOff x="0" y="0"/>
          <a:chExt cx="0" cy="0"/>
        </a:xfrm>
      </p:grpSpPr>
      <p:sp>
        <p:nvSpPr>
          <p:cNvPr id="172" name="Google Shape;172;p17"/>
          <p:cNvSpPr/>
          <p:nvPr/>
        </p:nvSpPr>
        <p:spPr>
          <a:xfrm>
            <a:off x="-28575" y="4446775"/>
            <a:ext cx="9191625" cy="712478"/>
          </a:xfrm>
          <a:custGeom>
            <a:rect b="b" l="l" r="r" t="t"/>
            <a:pathLst>
              <a:path extrusionOk="0" h="41339" w="367665">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173" name="Google Shape;173;p17"/>
          <p:cNvSpPr/>
          <p:nvPr/>
        </p:nvSpPr>
        <p:spPr>
          <a:xfrm>
            <a:off x="-28575" y="4578111"/>
            <a:ext cx="9191625" cy="584439"/>
          </a:xfrm>
          <a:custGeom>
            <a:rect b="b" l="l" r="r" t="t"/>
            <a:pathLst>
              <a:path extrusionOk="0" h="33910" w="367665">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333"/>
            </a:srgbClr>
          </a:solidFill>
          <a:ln>
            <a:noFill/>
          </a:ln>
        </p:spPr>
      </p:sp>
      <p:sp>
        <p:nvSpPr>
          <p:cNvPr id="174" name="Google Shape;174;p17"/>
          <p:cNvSpPr/>
          <p:nvPr/>
        </p:nvSpPr>
        <p:spPr>
          <a:xfrm rot="8100000">
            <a:off x="1847981" y="425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7"/>
          <p:cNvSpPr/>
          <p:nvPr/>
        </p:nvSpPr>
        <p:spPr>
          <a:xfrm rot="8100000">
            <a:off x="6038981" y="453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7"/>
          <p:cNvSpPr/>
          <p:nvPr/>
        </p:nvSpPr>
        <p:spPr>
          <a:xfrm rot="8100000">
            <a:off x="7181981" y="457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7" name="Google Shape;177;p17"/>
          <p:cNvGrpSpPr/>
          <p:nvPr/>
        </p:nvGrpSpPr>
        <p:grpSpPr>
          <a:xfrm>
            <a:off x="-9525" y="4462475"/>
            <a:ext cx="9167825" cy="595300"/>
            <a:chOff x="-9525" y="4462475"/>
            <a:chExt cx="9167825" cy="595300"/>
          </a:xfrm>
        </p:grpSpPr>
        <p:sp>
          <p:nvSpPr>
            <p:cNvPr id="178" name="Google Shape;178;p17"/>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179" name="Google Shape;179;p17"/>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180" name="Google Shape;180;p17"/>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181" name="Google Shape;181;p17"/>
          <p:cNvGrpSpPr/>
          <p:nvPr/>
        </p:nvGrpSpPr>
        <p:grpSpPr>
          <a:xfrm>
            <a:off x="-42837" y="4443488"/>
            <a:ext cx="9229575" cy="642787"/>
            <a:chOff x="-42837" y="4443488"/>
            <a:chExt cx="9229575" cy="642787"/>
          </a:xfrm>
        </p:grpSpPr>
        <p:sp>
          <p:nvSpPr>
            <p:cNvPr id="182" name="Google Shape;182;p17"/>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7"/>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7"/>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7"/>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7"/>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7"/>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7"/>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7"/>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7"/>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7"/>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7"/>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7"/>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7"/>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7"/>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7"/>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7"/>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7"/>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7"/>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7"/>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7"/>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7"/>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7"/>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7"/>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7"/>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7"/>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 name="Google Shape;207;p17"/>
          <p:cNvSpPr/>
          <p:nvPr/>
        </p:nvSpPr>
        <p:spPr>
          <a:xfrm>
            <a:off x="2990700" y="458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7"/>
          <p:cNvSpPr/>
          <p:nvPr/>
        </p:nvSpPr>
        <p:spPr>
          <a:xfrm>
            <a:off x="1085700" y="487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7"/>
          <p:cNvSpPr/>
          <p:nvPr/>
        </p:nvSpPr>
        <p:spPr>
          <a:xfrm>
            <a:off x="4895700" y="451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7"/>
          <p:cNvSpPr/>
          <p:nvPr/>
        </p:nvSpPr>
        <p:spPr>
          <a:xfrm rot="8100000">
            <a:off x="8699949" y="432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7"/>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212" name="Shape 212"/>
        <p:cNvGrpSpPr/>
        <p:nvPr/>
      </p:nvGrpSpPr>
      <p:grpSpPr>
        <a:xfrm>
          <a:off x="0" y="0"/>
          <a:ext cx="0" cy="0"/>
          <a:chOff x="0" y="0"/>
          <a:chExt cx="0" cy="0"/>
        </a:xfrm>
      </p:grpSpPr>
      <p:sp>
        <p:nvSpPr>
          <p:cNvPr id="213" name="Google Shape;213;p18"/>
          <p:cNvSpPr/>
          <p:nvPr/>
        </p:nvSpPr>
        <p:spPr>
          <a:xfrm>
            <a:off x="-26775" y="2008375"/>
            <a:ext cx="9210650" cy="3172625"/>
          </a:xfrm>
          <a:custGeom>
            <a:rect b="b" l="l" r="r" t="t"/>
            <a:pathLst>
              <a:path extrusionOk="0" h="126905" w="368426">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chemeClr val="accent5"/>
          </a:solidFill>
          <a:ln>
            <a:noFill/>
          </a:ln>
        </p:spPr>
      </p:sp>
      <p:sp>
        <p:nvSpPr>
          <p:cNvPr id="214" name="Google Shape;214;p18"/>
          <p:cNvSpPr/>
          <p:nvPr/>
        </p:nvSpPr>
        <p:spPr>
          <a:xfrm>
            <a:off x="-26775" y="2139700"/>
            <a:ext cx="9210650" cy="3041300"/>
          </a:xfrm>
          <a:custGeom>
            <a:rect b="b" l="l" r="r" t="t"/>
            <a:pathLst>
              <a:path extrusionOk="0" h="121652" w="368426">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333"/>
            </a:srgbClr>
          </a:solidFill>
          <a:ln>
            <a:noFill/>
          </a:ln>
        </p:spPr>
      </p:sp>
      <p:sp>
        <p:nvSpPr>
          <p:cNvPr id="215" name="Google Shape;215;p18"/>
          <p:cNvSpPr/>
          <p:nvPr/>
        </p:nvSpPr>
        <p:spPr>
          <a:xfrm rot="8100000">
            <a:off x="1847981" y="18145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8"/>
          <p:cNvSpPr/>
          <p:nvPr/>
        </p:nvSpPr>
        <p:spPr>
          <a:xfrm rot="8100000">
            <a:off x="6038981" y="20984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8"/>
          <p:cNvSpPr/>
          <p:nvPr/>
        </p:nvSpPr>
        <p:spPr>
          <a:xfrm rot="8100000">
            <a:off x="7181981" y="21317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8" name="Google Shape;218;p18"/>
          <p:cNvGrpSpPr/>
          <p:nvPr/>
        </p:nvGrpSpPr>
        <p:grpSpPr>
          <a:xfrm>
            <a:off x="-9525" y="2024075"/>
            <a:ext cx="9167825" cy="595300"/>
            <a:chOff x="-9525" y="4462475"/>
            <a:chExt cx="9167825" cy="595300"/>
          </a:xfrm>
        </p:grpSpPr>
        <p:sp>
          <p:nvSpPr>
            <p:cNvPr id="219" name="Google Shape;219;p18"/>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220" name="Google Shape;220;p18"/>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221" name="Google Shape;221;p18"/>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222" name="Google Shape;222;p18"/>
          <p:cNvGrpSpPr/>
          <p:nvPr/>
        </p:nvGrpSpPr>
        <p:grpSpPr>
          <a:xfrm>
            <a:off x="-42837" y="2005088"/>
            <a:ext cx="9229575" cy="642787"/>
            <a:chOff x="-42837" y="4443488"/>
            <a:chExt cx="9229575" cy="642787"/>
          </a:xfrm>
        </p:grpSpPr>
        <p:sp>
          <p:nvSpPr>
            <p:cNvPr id="223" name="Google Shape;223;p18"/>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8"/>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8"/>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8"/>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8"/>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8"/>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8"/>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8"/>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8"/>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8"/>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8"/>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8"/>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8"/>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8"/>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8"/>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8"/>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8"/>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8"/>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8"/>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8"/>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8"/>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8"/>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8"/>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8"/>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8"/>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8" name="Google Shape;248;p18"/>
          <p:cNvSpPr/>
          <p:nvPr/>
        </p:nvSpPr>
        <p:spPr>
          <a:xfrm>
            <a:off x="2990700" y="21478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8"/>
          <p:cNvSpPr/>
          <p:nvPr/>
        </p:nvSpPr>
        <p:spPr>
          <a:xfrm>
            <a:off x="1085700" y="24335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8"/>
          <p:cNvSpPr/>
          <p:nvPr/>
        </p:nvSpPr>
        <p:spPr>
          <a:xfrm>
            <a:off x="4895700" y="20776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8"/>
          <p:cNvSpPr/>
          <p:nvPr/>
        </p:nvSpPr>
        <p:spPr>
          <a:xfrm rot="8100000">
            <a:off x="8699949" y="18907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8"/>
          <p:cNvSpPr txBox="1"/>
          <p:nvPr>
            <p:ph type="ctrTitle"/>
          </p:nvPr>
        </p:nvSpPr>
        <p:spPr>
          <a:xfrm>
            <a:off x="2847975" y="3363425"/>
            <a:ext cx="5610300" cy="1159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rgbClr val="FFFFFF"/>
              </a:buClr>
              <a:buSzPts val="4800"/>
              <a:buNone/>
              <a:defRPr sz="4800">
                <a:solidFill>
                  <a:srgbClr val="FFFFFF"/>
                </a:solidFill>
              </a:defRPr>
            </a:lvl1pPr>
            <a:lvl2pPr lvl="1" algn="r">
              <a:lnSpc>
                <a:spcPct val="100000"/>
              </a:lnSpc>
              <a:spcBef>
                <a:spcPts val="0"/>
              </a:spcBef>
              <a:spcAft>
                <a:spcPts val="0"/>
              </a:spcAft>
              <a:buClr>
                <a:srgbClr val="FFFFFF"/>
              </a:buClr>
              <a:buSzPts val="4800"/>
              <a:buNone/>
              <a:defRPr sz="4800">
                <a:solidFill>
                  <a:srgbClr val="FFFFFF"/>
                </a:solidFill>
              </a:defRPr>
            </a:lvl2pPr>
            <a:lvl3pPr lvl="2" algn="r">
              <a:lnSpc>
                <a:spcPct val="100000"/>
              </a:lnSpc>
              <a:spcBef>
                <a:spcPts val="0"/>
              </a:spcBef>
              <a:spcAft>
                <a:spcPts val="0"/>
              </a:spcAft>
              <a:buClr>
                <a:srgbClr val="FFFFFF"/>
              </a:buClr>
              <a:buSzPts val="4800"/>
              <a:buNone/>
              <a:defRPr sz="4800">
                <a:solidFill>
                  <a:srgbClr val="FFFFFF"/>
                </a:solidFill>
              </a:defRPr>
            </a:lvl3pPr>
            <a:lvl4pPr lvl="3" algn="r">
              <a:lnSpc>
                <a:spcPct val="100000"/>
              </a:lnSpc>
              <a:spcBef>
                <a:spcPts val="0"/>
              </a:spcBef>
              <a:spcAft>
                <a:spcPts val="0"/>
              </a:spcAft>
              <a:buClr>
                <a:srgbClr val="FFFFFF"/>
              </a:buClr>
              <a:buSzPts val="4800"/>
              <a:buNone/>
              <a:defRPr sz="4800">
                <a:solidFill>
                  <a:srgbClr val="FFFFFF"/>
                </a:solidFill>
              </a:defRPr>
            </a:lvl4pPr>
            <a:lvl5pPr lvl="4" algn="r">
              <a:lnSpc>
                <a:spcPct val="100000"/>
              </a:lnSpc>
              <a:spcBef>
                <a:spcPts val="0"/>
              </a:spcBef>
              <a:spcAft>
                <a:spcPts val="0"/>
              </a:spcAft>
              <a:buClr>
                <a:srgbClr val="FFFFFF"/>
              </a:buClr>
              <a:buSzPts val="4800"/>
              <a:buNone/>
              <a:defRPr sz="4800">
                <a:solidFill>
                  <a:srgbClr val="FFFFFF"/>
                </a:solidFill>
              </a:defRPr>
            </a:lvl5pPr>
            <a:lvl6pPr lvl="5" algn="r">
              <a:lnSpc>
                <a:spcPct val="100000"/>
              </a:lnSpc>
              <a:spcBef>
                <a:spcPts val="0"/>
              </a:spcBef>
              <a:spcAft>
                <a:spcPts val="0"/>
              </a:spcAft>
              <a:buClr>
                <a:srgbClr val="FFFFFF"/>
              </a:buClr>
              <a:buSzPts val="4800"/>
              <a:buNone/>
              <a:defRPr sz="4800">
                <a:solidFill>
                  <a:srgbClr val="FFFFFF"/>
                </a:solidFill>
              </a:defRPr>
            </a:lvl6pPr>
            <a:lvl7pPr lvl="6" algn="r">
              <a:lnSpc>
                <a:spcPct val="100000"/>
              </a:lnSpc>
              <a:spcBef>
                <a:spcPts val="0"/>
              </a:spcBef>
              <a:spcAft>
                <a:spcPts val="0"/>
              </a:spcAft>
              <a:buClr>
                <a:srgbClr val="FFFFFF"/>
              </a:buClr>
              <a:buSzPts val="4800"/>
              <a:buNone/>
              <a:defRPr sz="4800">
                <a:solidFill>
                  <a:srgbClr val="FFFFFF"/>
                </a:solidFill>
              </a:defRPr>
            </a:lvl7pPr>
            <a:lvl8pPr lvl="7" algn="r">
              <a:lnSpc>
                <a:spcPct val="100000"/>
              </a:lnSpc>
              <a:spcBef>
                <a:spcPts val="0"/>
              </a:spcBef>
              <a:spcAft>
                <a:spcPts val="0"/>
              </a:spcAft>
              <a:buClr>
                <a:srgbClr val="FFFFFF"/>
              </a:buClr>
              <a:buSzPts val="4800"/>
              <a:buNone/>
              <a:defRPr sz="4800">
                <a:solidFill>
                  <a:srgbClr val="FFFFFF"/>
                </a:solidFill>
              </a:defRPr>
            </a:lvl8pPr>
            <a:lvl9pPr lvl="8" algn="r">
              <a:lnSpc>
                <a:spcPct val="100000"/>
              </a:lnSpc>
              <a:spcBef>
                <a:spcPts val="0"/>
              </a:spcBef>
              <a:spcAft>
                <a:spcPts val="0"/>
              </a:spcAft>
              <a:buClr>
                <a:srgbClr val="FFFFFF"/>
              </a:buClr>
              <a:buSzPts val="4800"/>
              <a:buNone/>
              <a:defRPr sz="4800">
                <a:solidFill>
                  <a:srgbClr val="FFFFFF"/>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53" name="Shape 253"/>
        <p:cNvGrpSpPr/>
        <p:nvPr/>
      </p:nvGrpSpPr>
      <p:grpSpPr>
        <a:xfrm>
          <a:off x="0" y="0"/>
          <a:ext cx="0" cy="0"/>
          <a:chOff x="0" y="0"/>
          <a:chExt cx="0" cy="0"/>
        </a:xfrm>
      </p:grpSpPr>
      <p:sp>
        <p:nvSpPr>
          <p:cNvPr id="254" name="Google Shape;254;p19"/>
          <p:cNvSpPr txBox="1"/>
          <p:nvPr>
            <p:ph idx="1" type="body"/>
          </p:nvPr>
        </p:nvSpPr>
        <p:spPr>
          <a:xfrm>
            <a:off x="1519975" y="2161800"/>
            <a:ext cx="6104100" cy="819900"/>
          </a:xfrm>
          <a:prstGeom prst="rect">
            <a:avLst/>
          </a:prstGeom>
          <a:noFill/>
          <a:ln>
            <a:noFill/>
          </a:ln>
        </p:spPr>
        <p:txBody>
          <a:bodyPr anchorCtr="0" anchor="ctr" bIns="91425" lIns="91425" spcFirstLastPara="1" rIns="91425" wrap="square" tIns="91425">
            <a:noAutofit/>
          </a:bodyPr>
          <a:lstStyle>
            <a:lvl1pPr indent="-419100" lvl="0" marL="457200" algn="ctr">
              <a:lnSpc>
                <a:spcPct val="100000"/>
              </a:lnSpc>
              <a:spcBef>
                <a:spcPts val="600"/>
              </a:spcBef>
              <a:spcAft>
                <a:spcPts val="0"/>
              </a:spcAft>
              <a:buSzPts val="3000"/>
              <a:buChar char="◉"/>
              <a:defRPr i="1" sz="3000"/>
            </a:lvl1pPr>
            <a:lvl2pPr indent="-419100" lvl="1" marL="914400" algn="ctr">
              <a:lnSpc>
                <a:spcPct val="100000"/>
              </a:lnSpc>
              <a:spcBef>
                <a:spcPts val="0"/>
              </a:spcBef>
              <a:spcAft>
                <a:spcPts val="0"/>
              </a:spcAft>
              <a:buSzPts val="3000"/>
              <a:buChar char="◉"/>
              <a:defRPr i="1" sz="3000"/>
            </a:lvl2pPr>
            <a:lvl3pPr indent="-419100" lvl="2" marL="1371600" algn="ctr">
              <a:lnSpc>
                <a:spcPct val="100000"/>
              </a:lnSpc>
              <a:spcBef>
                <a:spcPts val="0"/>
              </a:spcBef>
              <a:spcAft>
                <a:spcPts val="0"/>
              </a:spcAft>
              <a:buSzPts val="3000"/>
              <a:buChar char="■"/>
              <a:defRPr i="1" sz="3000"/>
            </a:lvl3pPr>
            <a:lvl4pPr indent="-419100" lvl="3" marL="1828800" algn="ctr">
              <a:lnSpc>
                <a:spcPct val="100000"/>
              </a:lnSpc>
              <a:spcBef>
                <a:spcPts val="0"/>
              </a:spcBef>
              <a:spcAft>
                <a:spcPts val="0"/>
              </a:spcAft>
              <a:buSzPts val="3000"/>
              <a:buChar char="●"/>
              <a:defRPr i="1" sz="3000"/>
            </a:lvl4pPr>
            <a:lvl5pPr indent="-419100" lvl="4" marL="2286000" algn="ctr">
              <a:lnSpc>
                <a:spcPct val="100000"/>
              </a:lnSpc>
              <a:spcBef>
                <a:spcPts val="0"/>
              </a:spcBef>
              <a:spcAft>
                <a:spcPts val="0"/>
              </a:spcAft>
              <a:buSzPts val="3000"/>
              <a:buChar char="○"/>
              <a:defRPr i="1" sz="3000"/>
            </a:lvl5pPr>
            <a:lvl6pPr indent="-419100" lvl="5" marL="2743200" algn="ctr">
              <a:lnSpc>
                <a:spcPct val="100000"/>
              </a:lnSpc>
              <a:spcBef>
                <a:spcPts val="0"/>
              </a:spcBef>
              <a:spcAft>
                <a:spcPts val="0"/>
              </a:spcAft>
              <a:buSzPts val="3000"/>
              <a:buChar char="■"/>
              <a:defRPr i="1" sz="3000"/>
            </a:lvl6pPr>
            <a:lvl7pPr indent="-419100" lvl="6" marL="3200400" algn="ctr">
              <a:lnSpc>
                <a:spcPct val="100000"/>
              </a:lnSpc>
              <a:spcBef>
                <a:spcPts val="0"/>
              </a:spcBef>
              <a:spcAft>
                <a:spcPts val="0"/>
              </a:spcAft>
              <a:buSzPts val="3000"/>
              <a:buChar char="●"/>
              <a:defRPr i="1" sz="3000"/>
            </a:lvl7pPr>
            <a:lvl8pPr indent="-419100" lvl="7" marL="3657600" algn="ctr">
              <a:lnSpc>
                <a:spcPct val="100000"/>
              </a:lnSpc>
              <a:spcBef>
                <a:spcPts val="0"/>
              </a:spcBef>
              <a:spcAft>
                <a:spcPts val="0"/>
              </a:spcAft>
              <a:buSzPts val="3000"/>
              <a:buChar char="○"/>
              <a:defRPr i="1" sz="3000"/>
            </a:lvl8pPr>
            <a:lvl9pPr indent="-419100" lvl="8" marL="4114800" algn="ctr">
              <a:lnSpc>
                <a:spcPct val="100000"/>
              </a:lnSpc>
              <a:spcBef>
                <a:spcPts val="0"/>
              </a:spcBef>
              <a:spcAft>
                <a:spcPts val="0"/>
              </a:spcAft>
              <a:buSzPts val="3000"/>
              <a:buChar char="■"/>
              <a:defRPr i="1" sz="3000"/>
            </a:lvl9pPr>
          </a:lstStyle>
          <a:p/>
        </p:txBody>
      </p:sp>
      <p:sp>
        <p:nvSpPr>
          <p:cNvPr id="255" name="Google Shape;255;p19"/>
          <p:cNvSpPr txBox="1"/>
          <p:nvPr/>
        </p:nvSpPr>
        <p:spPr>
          <a:xfrm>
            <a:off x="3593400" y="552769"/>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600"/>
              <a:buFont typeface="Arial"/>
              <a:buNone/>
            </a:pPr>
            <a:r>
              <a:rPr b="0" i="0" lang="en" sz="9600" u="none" cap="none" strike="noStrike">
                <a:solidFill>
                  <a:schemeClr val="accent1"/>
                </a:solidFill>
                <a:latin typeface="Arial"/>
                <a:ea typeface="Arial"/>
                <a:cs typeface="Arial"/>
                <a:sym typeface="Arial"/>
              </a:rPr>
              <a:t>“</a:t>
            </a:r>
            <a:endParaRPr b="0" i="0" sz="9600" u="none" cap="none" strike="noStrike">
              <a:solidFill>
                <a:schemeClr val="accent1"/>
              </a:solidFill>
              <a:latin typeface="Arial"/>
              <a:ea typeface="Arial"/>
              <a:cs typeface="Arial"/>
              <a:sym typeface="Arial"/>
            </a:endParaRPr>
          </a:p>
        </p:txBody>
      </p:sp>
      <p:sp>
        <p:nvSpPr>
          <p:cNvPr id="256" name="Google Shape;256;p19"/>
          <p:cNvSpPr/>
          <p:nvPr/>
        </p:nvSpPr>
        <p:spPr>
          <a:xfrm>
            <a:off x="-28575" y="4446775"/>
            <a:ext cx="9191625" cy="712478"/>
          </a:xfrm>
          <a:custGeom>
            <a:rect b="b" l="l" r="r" t="t"/>
            <a:pathLst>
              <a:path extrusionOk="0" h="41339" w="367665">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57" name="Google Shape;257;p19"/>
          <p:cNvSpPr/>
          <p:nvPr/>
        </p:nvSpPr>
        <p:spPr>
          <a:xfrm>
            <a:off x="-28575" y="4578111"/>
            <a:ext cx="9191625" cy="584439"/>
          </a:xfrm>
          <a:custGeom>
            <a:rect b="b" l="l" r="r" t="t"/>
            <a:pathLst>
              <a:path extrusionOk="0" h="33910" w="367665">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333"/>
            </a:srgbClr>
          </a:solidFill>
          <a:ln>
            <a:noFill/>
          </a:ln>
        </p:spPr>
      </p:sp>
      <p:sp>
        <p:nvSpPr>
          <p:cNvPr id="258" name="Google Shape;258;p19"/>
          <p:cNvSpPr/>
          <p:nvPr/>
        </p:nvSpPr>
        <p:spPr>
          <a:xfrm rot="8100000">
            <a:off x="1847981" y="425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9"/>
          <p:cNvSpPr/>
          <p:nvPr/>
        </p:nvSpPr>
        <p:spPr>
          <a:xfrm rot="8100000">
            <a:off x="6038981" y="453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9"/>
          <p:cNvSpPr/>
          <p:nvPr/>
        </p:nvSpPr>
        <p:spPr>
          <a:xfrm rot="8100000">
            <a:off x="7181981" y="457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1" name="Google Shape;261;p19"/>
          <p:cNvGrpSpPr/>
          <p:nvPr/>
        </p:nvGrpSpPr>
        <p:grpSpPr>
          <a:xfrm>
            <a:off x="-9525" y="4462475"/>
            <a:ext cx="9167825" cy="595300"/>
            <a:chOff x="-9525" y="4462475"/>
            <a:chExt cx="9167825" cy="595300"/>
          </a:xfrm>
        </p:grpSpPr>
        <p:sp>
          <p:nvSpPr>
            <p:cNvPr id="262" name="Google Shape;262;p19"/>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263" name="Google Shape;263;p19"/>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264" name="Google Shape;264;p19"/>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265" name="Google Shape;265;p19"/>
          <p:cNvGrpSpPr/>
          <p:nvPr/>
        </p:nvGrpSpPr>
        <p:grpSpPr>
          <a:xfrm>
            <a:off x="-42837" y="4443488"/>
            <a:ext cx="9229575" cy="642787"/>
            <a:chOff x="-42837" y="4443488"/>
            <a:chExt cx="9229575" cy="642787"/>
          </a:xfrm>
        </p:grpSpPr>
        <p:sp>
          <p:nvSpPr>
            <p:cNvPr id="266" name="Google Shape;266;p19"/>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9"/>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9"/>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9"/>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9"/>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9"/>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9"/>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9"/>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9"/>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9"/>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9"/>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9"/>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9"/>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19"/>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9"/>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9"/>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19"/>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9"/>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9"/>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9"/>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9"/>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9"/>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9"/>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9"/>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9"/>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1" name="Google Shape;291;p19"/>
          <p:cNvSpPr/>
          <p:nvPr/>
        </p:nvSpPr>
        <p:spPr>
          <a:xfrm>
            <a:off x="2990700" y="458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9"/>
          <p:cNvSpPr/>
          <p:nvPr/>
        </p:nvSpPr>
        <p:spPr>
          <a:xfrm>
            <a:off x="1085700" y="487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9"/>
          <p:cNvSpPr/>
          <p:nvPr/>
        </p:nvSpPr>
        <p:spPr>
          <a:xfrm>
            <a:off x="4895700" y="451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9"/>
          <p:cNvSpPr/>
          <p:nvPr/>
        </p:nvSpPr>
        <p:spPr>
          <a:xfrm rot="8100000">
            <a:off x="8699949" y="432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9"/>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96" name="Shape 296"/>
        <p:cNvGrpSpPr/>
        <p:nvPr/>
      </p:nvGrpSpPr>
      <p:grpSpPr>
        <a:xfrm>
          <a:off x="0" y="0"/>
          <a:ext cx="0" cy="0"/>
          <a:chOff x="0" y="0"/>
          <a:chExt cx="0" cy="0"/>
        </a:xfrm>
      </p:grpSpPr>
      <p:sp>
        <p:nvSpPr>
          <p:cNvPr id="297" name="Google Shape;297;p20"/>
          <p:cNvSpPr/>
          <p:nvPr/>
        </p:nvSpPr>
        <p:spPr>
          <a:xfrm>
            <a:off x="-28575" y="4446775"/>
            <a:ext cx="9191625" cy="712478"/>
          </a:xfrm>
          <a:custGeom>
            <a:rect b="b" l="l" r="r" t="t"/>
            <a:pathLst>
              <a:path extrusionOk="0" h="41339" w="367665">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298" name="Google Shape;298;p20"/>
          <p:cNvSpPr/>
          <p:nvPr/>
        </p:nvSpPr>
        <p:spPr>
          <a:xfrm>
            <a:off x="-28575" y="4578111"/>
            <a:ext cx="9191625" cy="584439"/>
          </a:xfrm>
          <a:custGeom>
            <a:rect b="b" l="l" r="r" t="t"/>
            <a:pathLst>
              <a:path extrusionOk="0" h="33910" w="367665">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333"/>
            </a:srgbClr>
          </a:solidFill>
          <a:ln>
            <a:noFill/>
          </a:ln>
        </p:spPr>
      </p:sp>
      <p:sp>
        <p:nvSpPr>
          <p:cNvPr id="299" name="Google Shape;299;p20"/>
          <p:cNvSpPr/>
          <p:nvPr/>
        </p:nvSpPr>
        <p:spPr>
          <a:xfrm rot="8100000">
            <a:off x="1847981" y="425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0"/>
          <p:cNvSpPr/>
          <p:nvPr/>
        </p:nvSpPr>
        <p:spPr>
          <a:xfrm rot="8100000">
            <a:off x="6038981" y="453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20"/>
          <p:cNvSpPr/>
          <p:nvPr/>
        </p:nvSpPr>
        <p:spPr>
          <a:xfrm rot="8100000">
            <a:off x="7181981" y="457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2" name="Google Shape;302;p20"/>
          <p:cNvGrpSpPr/>
          <p:nvPr/>
        </p:nvGrpSpPr>
        <p:grpSpPr>
          <a:xfrm>
            <a:off x="-9525" y="4462475"/>
            <a:ext cx="9167825" cy="595300"/>
            <a:chOff x="-9525" y="4462475"/>
            <a:chExt cx="9167825" cy="595300"/>
          </a:xfrm>
        </p:grpSpPr>
        <p:sp>
          <p:nvSpPr>
            <p:cNvPr id="303" name="Google Shape;303;p20"/>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304" name="Google Shape;304;p20"/>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305" name="Google Shape;305;p20"/>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306" name="Google Shape;306;p20"/>
          <p:cNvGrpSpPr/>
          <p:nvPr/>
        </p:nvGrpSpPr>
        <p:grpSpPr>
          <a:xfrm>
            <a:off x="-42837" y="4443488"/>
            <a:ext cx="9229575" cy="642787"/>
            <a:chOff x="-42837" y="4443488"/>
            <a:chExt cx="9229575" cy="642787"/>
          </a:xfrm>
        </p:grpSpPr>
        <p:sp>
          <p:nvSpPr>
            <p:cNvPr id="307" name="Google Shape;307;p20"/>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0"/>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0"/>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0"/>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0"/>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0"/>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0"/>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20"/>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20"/>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0"/>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0"/>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20"/>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0"/>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0"/>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0"/>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0"/>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0"/>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0"/>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0"/>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0"/>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0"/>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0"/>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0"/>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0"/>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0"/>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2" name="Google Shape;332;p20"/>
          <p:cNvSpPr/>
          <p:nvPr/>
        </p:nvSpPr>
        <p:spPr>
          <a:xfrm>
            <a:off x="2990700" y="458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0"/>
          <p:cNvSpPr/>
          <p:nvPr/>
        </p:nvSpPr>
        <p:spPr>
          <a:xfrm>
            <a:off x="1085700" y="487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0"/>
          <p:cNvSpPr/>
          <p:nvPr/>
        </p:nvSpPr>
        <p:spPr>
          <a:xfrm>
            <a:off x="4895700" y="451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0"/>
          <p:cNvSpPr/>
          <p:nvPr/>
        </p:nvSpPr>
        <p:spPr>
          <a:xfrm rot="8100000">
            <a:off x="8699949" y="432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0"/>
          <p:cNvSpPr txBox="1"/>
          <p:nvPr>
            <p:ph type="title"/>
          </p:nvPr>
        </p:nvSpPr>
        <p:spPr>
          <a:xfrm>
            <a:off x="1047750" y="634125"/>
            <a:ext cx="6996600" cy="71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None/>
              <a:defRPr/>
            </a:lvl1pPr>
            <a:lvl2pPr lvl="1" algn="ctr">
              <a:lnSpc>
                <a:spcPct val="100000"/>
              </a:lnSpc>
              <a:spcBef>
                <a:spcPts val="0"/>
              </a:spcBef>
              <a:spcAft>
                <a:spcPts val="0"/>
              </a:spcAft>
              <a:buSzPts val="2000"/>
              <a:buNone/>
              <a:defRPr/>
            </a:lvl2pPr>
            <a:lvl3pPr lvl="2" algn="ctr">
              <a:lnSpc>
                <a:spcPct val="100000"/>
              </a:lnSpc>
              <a:spcBef>
                <a:spcPts val="0"/>
              </a:spcBef>
              <a:spcAft>
                <a:spcPts val="0"/>
              </a:spcAft>
              <a:buSzPts val="2000"/>
              <a:buNone/>
              <a:defRPr/>
            </a:lvl3pPr>
            <a:lvl4pPr lvl="3" algn="ctr">
              <a:lnSpc>
                <a:spcPct val="100000"/>
              </a:lnSpc>
              <a:spcBef>
                <a:spcPts val="0"/>
              </a:spcBef>
              <a:spcAft>
                <a:spcPts val="0"/>
              </a:spcAft>
              <a:buSzPts val="2000"/>
              <a:buNone/>
              <a:defRPr/>
            </a:lvl4pPr>
            <a:lvl5pPr lvl="4" algn="ctr">
              <a:lnSpc>
                <a:spcPct val="100000"/>
              </a:lnSpc>
              <a:spcBef>
                <a:spcPts val="0"/>
              </a:spcBef>
              <a:spcAft>
                <a:spcPts val="0"/>
              </a:spcAft>
              <a:buSzPts val="2000"/>
              <a:buNone/>
              <a:defRPr/>
            </a:lvl5pPr>
            <a:lvl6pPr lvl="5" algn="ctr">
              <a:lnSpc>
                <a:spcPct val="100000"/>
              </a:lnSpc>
              <a:spcBef>
                <a:spcPts val="0"/>
              </a:spcBef>
              <a:spcAft>
                <a:spcPts val="0"/>
              </a:spcAft>
              <a:buSzPts val="2000"/>
              <a:buNone/>
              <a:defRPr/>
            </a:lvl6pPr>
            <a:lvl7pPr lvl="6" algn="ctr">
              <a:lnSpc>
                <a:spcPct val="100000"/>
              </a:lnSpc>
              <a:spcBef>
                <a:spcPts val="0"/>
              </a:spcBef>
              <a:spcAft>
                <a:spcPts val="0"/>
              </a:spcAft>
              <a:buSzPts val="2000"/>
              <a:buNone/>
              <a:defRPr/>
            </a:lvl7pPr>
            <a:lvl8pPr lvl="7" algn="ctr">
              <a:lnSpc>
                <a:spcPct val="100000"/>
              </a:lnSpc>
              <a:spcBef>
                <a:spcPts val="0"/>
              </a:spcBef>
              <a:spcAft>
                <a:spcPts val="0"/>
              </a:spcAft>
              <a:buSzPts val="2000"/>
              <a:buNone/>
              <a:defRPr/>
            </a:lvl8pPr>
            <a:lvl9pPr lvl="8" algn="ctr">
              <a:lnSpc>
                <a:spcPct val="100000"/>
              </a:lnSpc>
              <a:spcBef>
                <a:spcPts val="0"/>
              </a:spcBef>
              <a:spcAft>
                <a:spcPts val="0"/>
              </a:spcAft>
              <a:buSzPts val="2000"/>
              <a:buNone/>
              <a:defRPr/>
            </a:lvl9pPr>
          </a:lstStyle>
          <a:p/>
        </p:txBody>
      </p:sp>
      <p:sp>
        <p:nvSpPr>
          <p:cNvPr id="337" name="Google Shape;337;p20"/>
          <p:cNvSpPr txBox="1"/>
          <p:nvPr>
            <p:ph idx="1" type="body"/>
          </p:nvPr>
        </p:nvSpPr>
        <p:spPr>
          <a:xfrm>
            <a:off x="705900" y="1626600"/>
            <a:ext cx="2471700" cy="27027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338" name="Google Shape;338;p20"/>
          <p:cNvSpPr txBox="1"/>
          <p:nvPr>
            <p:ph idx="2" type="body"/>
          </p:nvPr>
        </p:nvSpPr>
        <p:spPr>
          <a:xfrm>
            <a:off x="3304125" y="1626600"/>
            <a:ext cx="2471700" cy="27027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339" name="Google Shape;339;p20"/>
          <p:cNvSpPr txBox="1"/>
          <p:nvPr>
            <p:ph idx="3" type="body"/>
          </p:nvPr>
        </p:nvSpPr>
        <p:spPr>
          <a:xfrm>
            <a:off x="5902350" y="1626600"/>
            <a:ext cx="2471700" cy="27027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340" name="Google Shape;340;p20"/>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1" name="Shape 341"/>
        <p:cNvGrpSpPr/>
        <p:nvPr/>
      </p:nvGrpSpPr>
      <p:grpSpPr>
        <a:xfrm>
          <a:off x="0" y="0"/>
          <a:ext cx="0" cy="0"/>
          <a:chOff x="0" y="0"/>
          <a:chExt cx="0" cy="0"/>
        </a:xfrm>
      </p:grpSpPr>
      <p:sp>
        <p:nvSpPr>
          <p:cNvPr id="342" name="Google Shape;342;p21"/>
          <p:cNvSpPr/>
          <p:nvPr/>
        </p:nvSpPr>
        <p:spPr>
          <a:xfrm>
            <a:off x="-28575" y="4446775"/>
            <a:ext cx="9191625" cy="712478"/>
          </a:xfrm>
          <a:custGeom>
            <a:rect b="b" l="l" r="r" t="t"/>
            <a:pathLst>
              <a:path extrusionOk="0" h="41339" w="367665">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chemeClr val="accent5"/>
          </a:solidFill>
          <a:ln>
            <a:noFill/>
          </a:ln>
        </p:spPr>
      </p:sp>
      <p:sp>
        <p:nvSpPr>
          <p:cNvPr id="343" name="Google Shape;343;p21"/>
          <p:cNvSpPr/>
          <p:nvPr/>
        </p:nvSpPr>
        <p:spPr>
          <a:xfrm>
            <a:off x="-28575" y="4578111"/>
            <a:ext cx="9191625" cy="584439"/>
          </a:xfrm>
          <a:custGeom>
            <a:rect b="b" l="l" r="r" t="t"/>
            <a:pathLst>
              <a:path extrusionOk="0" h="33910" w="367665">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333"/>
            </a:srgbClr>
          </a:solidFill>
          <a:ln>
            <a:noFill/>
          </a:ln>
        </p:spPr>
      </p:sp>
      <p:sp>
        <p:nvSpPr>
          <p:cNvPr id="344" name="Google Shape;344;p21"/>
          <p:cNvSpPr/>
          <p:nvPr/>
        </p:nvSpPr>
        <p:spPr>
          <a:xfrm rot="8100000">
            <a:off x="1847981" y="425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1"/>
          <p:cNvSpPr/>
          <p:nvPr/>
        </p:nvSpPr>
        <p:spPr>
          <a:xfrm rot="8100000">
            <a:off x="6038981" y="453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1"/>
          <p:cNvSpPr/>
          <p:nvPr/>
        </p:nvSpPr>
        <p:spPr>
          <a:xfrm rot="8100000">
            <a:off x="7181981" y="457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7" name="Google Shape;347;p21"/>
          <p:cNvGrpSpPr/>
          <p:nvPr/>
        </p:nvGrpSpPr>
        <p:grpSpPr>
          <a:xfrm>
            <a:off x="-9525" y="4462475"/>
            <a:ext cx="9167825" cy="595300"/>
            <a:chOff x="-9525" y="4462475"/>
            <a:chExt cx="9167825" cy="595300"/>
          </a:xfrm>
        </p:grpSpPr>
        <p:sp>
          <p:nvSpPr>
            <p:cNvPr id="348" name="Google Shape;348;p21"/>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349" name="Google Shape;349;p21"/>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350" name="Google Shape;350;p21"/>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351" name="Google Shape;351;p21"/>
          <p:cNvGrpSpPr/>
          <p:nvPr/>
        </p:nvGrpSpPr>
        <p:grpSpPr>
          <a:xfrm>
            <a:off x="-42837" y="4443488"/>
            <a:ext cx="9229575" cy="642787"/>
            <a:chOff x="-42837" y="4443488"/>
            <a:chExt cx="9229575" cy="642787"/>
          </a:xfrm>
        </p:grpSpPr>
        <p:sp>
          <p:nvSpPr>
            <p:cNvPr id="352" name="Google Shape;352;p21"/>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21"/>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1"/>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1"/>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1"/>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1"/>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1"/>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1"/>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1"/>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1"/>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1"/>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1"/>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1"/>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1"/>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1"/>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1"/>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1"/>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1"/>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1"/>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1"/>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1"/>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1"/>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1"/>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1"/>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1"/>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7" name="Google Shape;377;p21"/>
          <p:cNvSpPr/>
          <p:nvPr/>
        </p:nvSpPr>
        <p:spPr>
          <a:xfrm>
            <a:off x="2990700" y="458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1"/>
          <p:cNvSpPr/>
          <p:nvPr/>
        </p:nvSpPr>
        <p:spPr>
          <a:xfrm>
            <a:off x="1085700" y="487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1"/>
          <p:cNvSpPr/>
          <p:nvPr/>
        </p:nvSpPr>
        <p:spPr>
          <a:xfrm>
            <a:off x="4895700" y="451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1"/>
          <p:cNvSpPr/>
          <p:nvPr/>
        </p:nvSpPr>
        <p:spPr>
          <a:xfrm rot="8100000">
            <a:off x="8699949" y="432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1"/>
          <p:cNvSpPr txBox="1"/>
          <p:nvPr>
            <p:ph idx="1" type="body"/>
          </p:nvPr>
        </p:nvSpPr>
        <p:spPr>
          <a:xfrm>
            <a:off x="457200" y="3852828"/>
            <a:ext cx="8229600" cy="5196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360"/>
              </a:spcBef>
              <a:spcAft>
                <a:spcPts val="0"/>
              </a:spcAft>
              <a:buClr>
                <a:schemeClr val="accent1"/>
              </a:buClr>
              <a:buSzPts val="1400"/>
              <a:buNone/>
              <a:defRPr sz="1400">
                <a:solidFill>
                  <a:schemeClr val="accent1"/>
                </a:solidFill>
              </a:defRPr>
            </a:lvl1pPr>
          </a:lstStyle>
          <a:p/>
        </p:txBody>
      </p:sp>
      <p:sp>
        <p:nvSpPr>
          <p:cNvPr id="382" name="Google Shape;382;p21"/>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ll graph">
  <p:cSld name="BLANK_2">
    <p:spTree>
      <p:nvGrpSpPr>
        <p:cNvPr id="383" name="Shape 383"/>
        <p:cNvGrpSpPr/>
        <p:nvPr/>
      </p:nvGrpSpPr>
      <p:grpSpPr>
        <a:xfrm>
          <a:off x="0" y="0"/>
          <a:ext cx="0" cy="0"/>
          <a:chOff x="0" y="0"/>
          <a:chExt cx="0" cy="0"/>
        </a:xfrm>
      </p:grpSpPr>
      <p:sp>
        <p:nvSpPr>
          <p:cNvPr id="384" name="Google Shape;384;p22"/>
          <p:cNvSpPr/>
          <p:nvPr/>
        </p:nvSpPr>
        <p:spPr>
          <a:xfrm>
            <a:off x="-20075" y="636775"/>
            <a:ext cx="9203950" cy="4550900"/>
          </a:xfrm>
          <a:custGeom>
            <a:rect b="b" l="l" r="r" t="t"/>
            <a:pathLst>
              <a:path extrusionOk="0" h="182036" w="368158">
                <a:moveTo>
                  <a:pt x="41" y="263"/>
                </a:moveTo>
                <a:lnTo>
                  <a:pt x="16234" y="11294"/>
                </a:lnTo>
                <a:lnTo>
                  <a:pt x="31283" y="5122"/>
                </a:lnTo>
                <a:lnTo>
                  <a:pt x="62144" y="4991"/>
                </a:lnTo>
                <a:lnTo>
                  <a:pt x="77384" y="0"/>
                </a:lnTo>
                <a:lnTo>
                  <a:pt x="92624" y="13527"/>
                </a:lnTo>
                <a:lnTo>
                  <a:pt x="107674" y="21276"/>
                </a:lnTo>
                <a:lnTo>
                  <a:pt x="122723" y="21145"/>
                </a:lnTo>
                <a:lnTo>
                  <a:pt x="138725" y="10375"/>
                </a:lnTo>
                <a:lnTo>
                  <a:pt x="153775" y="7880"/>
                </a:lnTo>
                <a:lnTo>
                  <a:pt x="168443" y="2349"/>
                </a:lnTo>
                <a:lnTo>
                  <a:pt x="184064" y="14841"/>
                </a:lnTo>
                <a:lnTo>
                  <a:pt x="199304" y="15274"/>
                </a:lnTo>
                <a:lnTo>
                  <a:pt x="214354" y="25085"/>
                </a:lnTo>
                <a:lnTo>
                  <a:pt x="229784" y="25085"/>
                </a:lnTo>
                <a:lnTo>
                  <a:pt x="245786" y="20094"/>
                </a:lnTo>
                <a:lnTo>
                  <a:pt x="260836" y="20094"/>
                </a:lnTo>
                <a:lnTo>
                  <a:pt x="275123" y="11426"/>
                </a:lnTo>
                <a:lnTo>
                  <a:pt x="291316" y="16810"/>
                </a:lnTo>
                <a:lnTo>
                  <a:pt x="305603" y="8143"/>
                </a:lnTo>
                <a:lnTo>
                  <a:pt x="336464" y="8012"/>
                </a:lnTo>
                <a:lnTo>
                  <a:pt x="351514" y="11294"/>
                </a:lnTo>
                <a:lnTo>
                  <a:pt x="367325" y="2758"/>
                </a:lnTo>
                <a:lnTo>
                  <a:pt x="368158" y="181769"/>
                </a:lnTo>
                <a:lnTo>
                  <a:pt x="0" y="182036"/>
                </a:lnTo>
                <a:close/>
              </a:path>
            </a:pathLst>
          </a:custGeom>
          <a:solidFill>
            <a:schemeClr val="accent5"/>
          </a:solidFill>
          <a:ln>
            <a:noFill/>
          </a:ln>
        </p:spPr>
      </p:sp>
      <p:sp>
        <p:nvSpPr>
          <p:cNvPr id="385" name="Google Shape;385;p22"/>
          <p:cNvSpPr/>
          <p:nvPr/>
        </p:nvSpPr>
        <p:spPr>
          <a:xfrm>
            <a:off x="-33475" y="768100"/>
            <a:ext cx="9210650" cy="4406200"/>
          </a:xfrm>
          <a:custGeom>
            <a:rect b="b" l="l" r="r" t="t"/>
            <a:pathLst>
              <a:path extrusionOk="0" h="176248" w="368426">
                <a:moveTo>
                  <a:pt x="577" y="5516"/>
                </a:moveTo>
                <a:lnTo>
                  <a:pt x="16960" y="11214"/>
                </a:lnTo>
                <a:lnTo>
                  <a:pt x="47440" y="11214"/>
                </a:lnTo>
                <a:lnTo>
                  <a:pt x="62680" y="6843"/>
                </a:lnTo>
                <a:lnTo>
                  <a:pt x="77920" y="16156"/>
                </a:lnTo>
                <a:lnTo>
                  <a:pt x="93160" y="16156"/>
                </a:lnTo>
                <a:lnTo>
                  <a:pt x="107638" y="11214"/>
                </a:lnTo>
                <a:lnTo>
                  <a:pt x="122878" y="8173"/>
                </a:lnTo>
                <a:lnTo>
                  <a:pt x="138880" y="8173"/>
                </a:lnTo>
                <a:lnTo>
                  <a:pt x="154120" y="10834"/>
                </a:lnTo>
                <a:lnTo>
                  <a:pt x="168979" y="7603"/>
                </a:lnTo>
                <a:lnTo>
                  <a:pt x="184219" y="12734"/>
                </a:lnTo>
                <a:lnTo>
                  <a:pt x="199840" y="20527"/>
                </a:lnTo>
                <a:lnTo>
                  <a:pt x="214318" y="15205"/>
                </a:lnTo>
                <a:lnTo>
                  <a:pt x="229939" y="15205"/>
                </a:lnTo>
                <a:lnTo>
                  <a:pt x="245560" y="5892"/>
                </a:lnTo>
                <a:lnTo>
                  <a:pt x="260800" y="11214"/>
                </a:lnTo>
                <a:lnTo>
                  <a:pt x="276040" y="11214"/>
                </a:lnTo>
                <a:lnTo>
                  <a:pt x="291280" y="6843"/>
                </a:lnTo>
                <a:lnTo>
                  <a:pt x="321760" y="6843"/>
                </a:lnTo>
                <a:lnTo>
                  <a:pt x="337000" y="15966"/>
                </a:lnTo>
                <a:lnTo>
                  <a:pt x="351478" y="12734"/>
                </a:lnTo>
                <a:lnTo>
                  <a:pt x="367861" y="0"/>
                </a:lnTo>
                <a:lnTo>
                  <a:pt x="368426" y="176248"/>
                </a:lnTo>
                <a:lnTo>
                  <a:pt x="0" y="176248"/>
                </a:lnTo>
                <a:close/>
              </a:path>
            </a:pathLst>
          </a:custGeom>
          <a:solidFill>
            <a:srgbClr val="00CEF6">
              <a:alpha val="73333"/>
            </a:srgbClr>
          </a:solidFill>
          <a:ln>
            <a:noFill/>
          </a:ln>
        </p:spPr>
      </p:sp>
      <p:sp>
        <p:nvSpPr>
          <p:cNvPr id="386" name="Google Shape;386;p22"/>
          <p:cNvSpPr/>
          <p:nvPr/>
        </p:nvSpPr>
        <p:spPr>
          <a:xfrm rot="8100000">
            <a:off x="1847981" y="442969"/>
            <a:ext cx="122612" cy="122612"/>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2"/>
          <p:cNvSpPr/>
          <p:nvPr/>
        </p:nvSpPr>
        <p:spPr>
          <a:xfrm rot="8100000">
            <a:off x="6038981" y="726819"/>
            <a:ext cx="122612" cy="122612"/>
          </a:xfrm>
          <a:prstGeom prst="teardrop">
            <a:avLst>
              <a:gd fmla="val 100000"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2"/>
          <p:cNvSpPr/>
          <p:nvPr/>
        </p:nvSpPr>
        <p:spPr>
          <a:xfrm rot="8100000">
            <a:off x="7181981" y="760169"/>
            <a:ext cx="122612" cy="122612"/>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9" name="Google Shape;389;p22"/>
          <p:cNvGrpSpPr/>
          <p:nvPr/>
        </p:nvGrpSpPr>
        <p:grpSpPr>
          <a:xfrm>
            <a:off x="-9525" y="652475"/>
            <a:ext cx="9167825" cy="595300"/>
            <a:chOff x="-9525" y="4462475"/>
            <a:chExt cx="9167825" cy="595300"/>
          </a:xfrm>
        </p:grpSpPr>
        <p:sp>
          <p:nvSpPr>
            <p:cNvPr id="390" name="Google Shape;390;p22"/>
            <p:cNvSpPr/>
            <p:nvPr/>
          </p:nvSpPr>
          <p:spPr>
            <a:xfrm>
              <a:off x="-9525" y="4581525"/>
              <a:ext cx="4205300" cy="476250"/>
            </a:xfrm>
            <a:custGeom>
              <a:rect b="b" l="l" r="r" t="t"/>
              <a:pathLst>
                <a:path extrusionOk="0" h="19050" w="168212">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cap="flat" cmpd="sng" w="9525">
              <a:solidFill>
                <a:schemeClr val="accent2"/>
              </a:solidFill>
              <a:prstDash val="solid"/>
              <a:round/>
              <a:headEnd len="sm" w="sm" type="none"/>
              <a:tailEnd len="sm" w="sm" type="none"/>
            </a:ln>
          </p:spPr>
        </p:sp>
        <p:sp>
          <p:nvSpPr>
            <p:cNvPr id="391" name="Google Shape;391;p22"/>
            <p:cNvSpPr/>
            <p:nvPr/>
          </p:nvSpPr>
          <p:spPr>
            <a:xfrm>
              <a:off x="4195775" y="4462475"/>
              <a:ext cx="3424225" cy="590550"/>
            </a:xfrm>
            <a:custGeom>
              <a:rect b="b" l="l" r="r" t="t"/>
              <a:pathLst>
                <a:path extrusionOk="0" h="23622" w="136969">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cap="flat" cmpd="sng" w="9525">
              <a:solidFill>
                <a:schemeClr val="accent2"/>
              </a:solidFill>
              <a:prstDash val="solid"/>
              <a:round/>
              <a:headEnd len="sm" w="sm" type="none"/>
              <a:tailEnd len="sm" w="sm" type="none"/>
            </a:ln>
          </p:spPr>
        </p:sp>
        <p:sp>
          <p:nvSpPr>
            <p:cNvPr id="392" name="Google Shape;392;p22"/>
            <p:cNvSpPr/>
            <p:nvPr/>
          </p:nvSpPr>
          <p:spPr>
            <a:xfrm>
              <a:off x="7624775" y="4472000"/>
              <a:ext cx="1533525" cy="414325"/>
            </a:xfrm>
            <a:custGeom>
              <a:rect b="b" l="l" r="r" t="t"/>
              <a:pathLst>
                <a:path extrusionOk="0" h="16573" w="61341">
                  <a:moveTo>
                    <a:pt x="0" y="0"/>
                  </a:moveTo>
                  <a:lnTo>
                    <a:pt x="15049" y="4762"/>
                  </a:lnTo>
                  <a:lnTo>
                    <a:pt x="30670" y="4762"/>
                  </a:lnTo>
                  <a:lnTo>
                    <a:pt x="45910" y="4762"/>
                  </a:lnTo>
                  <a:lnTo>
                    <a:pt x="61341" y="16573"/>
                  </a:lnTo>
                </a:path>
              </a:pathLst>
            </a:custGeom>
            <a:noFill/>
            <a:ln cap="flat" cmpd="sng" w="9525">
              <a:solidFill>
                <a:schemeClr val="accent2"/>
              </a:solidFill>
              <a:prstDash val="solid"/>
              <a:round/>
              <a:headEnd len="sm" w="sm" type="none"/>
              <a:tailEnd len="sm" w="sm" type="none"/>
            </a:ln>
          </p:spPr>
        </p:sp>
      </p:grpSp>
      <p:grpSp>
        <p:nvGrpSpPr>
          <p:cNvPr id="393" name="Google Shape;393;p22"/>
          <p:cNvGrpSpPr/>
          <p:nvPr/>
        </p:nvGrpSpPr>
        <p:grpSpPr>
          <a:xfrm>
            <a:off x="-42837" y="633488"/>
            <a:ext cx="9229575" cy="642787"/>
            <a:chOff x="-42837" y="4443488"/>
            <a:chExt cx="9229575" cy="642787"/>
          </a:xfrm>
        </p:grpSpPr>
        <p:sp>
          <p:nvSpPr>
            <p:cNvPr id="394" name="Google Shape;394;p22"/>
            <p:cNvSpPr/>
            <p:nvPr/>
          </p:nvSpPr>
          <p:spPr>
            <a:xfrm>
              <a:off x="1114450" y="49006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22"/>
            <p:cNvSpPr/>
            <p:nvPr/>
          </p:nvSpPr>
          <p:spPr>
            <a:xfrm>
              <a:off x="1495450" y="502927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2"/>
            <p:cNvSpPr/>
            <p:nvPr/>
          </p:nvSpPr>
          <p:spPr>
            <a:xfrm>
              <a:off x="733450" y="49721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2"/>
            <p:cNvSpPr/>
            <p:nvPr/>
          </p:nvSpPr>
          <p:spPr>
            <a:xfrm>
              <a:off x="352450" y="49626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2"/>
            <p:cNvSpPr/>
            <p:nvPr/>
          </p:nvSpPr>
          <p:spPr>
            <a:xfrm>
              <a:off x="-42837" y="46054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2"/>
            <p:cNvSpPr/>
            <p:nvPr/>
          </p:nvSpPr>
          <p:spPr>
            <a:xfrm>
              <a:off x="1876450" y="48340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2"/>
            <p:cNvSpPr/>
            <p:nvPr/>
          </p:nvSpPr>
          <p:spPr>
            <a:xfrm>
              <a:off x="2257450" y="48292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2"/>
            <p:cNvSpPr/>
            <p:nvPr/>
          </p:nvSpPr>
          <p:spPr>
            <a:xfrm>
              <a:off x="2638450" y="454826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2"/>
            <p:cNvSpPr/>
            <p:nvPr/>
          </p:nvSpPr>
          <p:spPr>
            <a:xfrm>
              <a:off x="3019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2"/>
            <p:cNvSpPr/>
            <p:nvPr/>
          </p:nvSpPr>
          <p:spPr>
            <a:xfrm>
              <a:off x="3400450" y="46149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2"/>
            <p:cNvSpPr/>
            <p:nvPr/>
          </p:nvSpPr>
          <p:spPr>
            <a:xfrm>
              <a:off x="3781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2"/>
            <p:cNvSpPr/>
            <p:nvPr/>
          </p:nvSpPr>
          <p:spPr>
            <a:xfrm>
              <a:off x="4162450" y="49483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2"/>
            <p:cNvSpPr/>
            <p:nvPr/>
          </p:nvSpPr>
          <p:spPr>
            <a:xfrm>
              <a:off x="4543450" y="4667325"/>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2"/>
            <p:cNvSpPr/>
            <p:nvPr/>
          </p:nvSpPr>
          <p:spPr>
            <a:xfrm>
              <a:off x="4924450" y="45435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2"/>
            <p:cNvSpPr/>
            <p:nvPr/>
          </p:nvSpPr>
          <p:spPr>
            <a:xfrm>
              <a:off x="5305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2"/>
            <p:cNvSpPr/>
            <p:nvPr/>
          </p:nvSpPr>
          <p:spPr>
            <a:xfrm>
              <a:off x="5686450" y="47721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2"/>
            <p:cNvSpPr/>
            <p:nvPr/>
          </p:nvSpPr>
          <p:spPr>
            <a:xfrm>
              <a:off x="6067450" y="484830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2"/>
            <p:cNvSpPr/>
            <p:nvPr/>
          </p:nvSpPr>
          <p:spPr>
            <a:xfrm>
              <a:off x="6448450" y="472923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2"/>
            <p:cNvSpPr/>
            <p:nvPr/>
          </p:nvSpPr>
          <p:spPr>
            <a:xfrm>
              <a:off x="6829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2"/>
            <p:cNvSpPr/>
            <p:nvPr/>
          </p:nvSpPr>
          <p:spPr>
            <a:xfrm>
              <a:off x="7210450" y="5024513"/>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2"/>
            <p:cNvSpPr/>
            <p:nvPr/>
          </p:nvSpPr>
          <p:spPr>
            <a:xfrm>
              <a:off x="7591450" y="44434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2"/>
            <p:cNvSpPr/>
            <p:nvPr/>
          </p:nvSpPr>
          <p:spPr>
            <a:xfrm>
              <a:off x="7972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2"/>
            <p:cNvSpPr/>
            <p:nvPr/>
          </p:nvSpPr>
          <p:spPr>
            <a:xfrm>
              <a:off x="8353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2"/>
            <p:cNvSpPr/>
            <p:nvPr/>
          </p:nvSpPr>
          <p:spPr>
            <a:xfrm>
              <a:off x="8734450" y="4557788"/>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2"/>
            <p:cNvSpPr/>
            <p:nvPr/>
          </p:nvSpPr>
          <p:spPr>
            <a:xfrm>
              <a:off x="9129738" y="4867350"/>
              <a:ext cx="57000" cy="57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9" name="Google Shape;419;p22"/>
          <p:cNvSpPr/>
          <p:nvPr/>
        </p:nvSpPr>
        <p:spPr>
          <a:xfrm>
            <a:off x="2990700" y="77620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2"/>
          <p:cNvSpPr/>
          <p:nvPr/>
        </p:nvSpPr>
        <p:spPr>
          <a:xfrm>
            <a:off x="1085700" y="1061950"/>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2"/>
          <p:cNvSpPr/>
          <p:nvPr/>
        </p:nvSpPr>
        <p:spPr>
          <a:xfrm>
            <a:off x="4895700" y="706032"/>
            <a:ext cx="114600" cy="114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2"/>
          <p:cNvSpPr/>
          <p:nvPr/>
        </p:nvSpPr>
        <p:spPr>
          <a:xfrm rot="8100000">
            <a:off x="8699949" y="519169"/>
            <a:ext cx="122612" cy="122612"/>
          </a:xfrm>
          <a:prstGeom prst="teardrop">
            <a:avLst>
              <a:gd fmla="val 100000" name="adj"/>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2"/>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0"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5" name="Shape 55"/>
        <p:cNvGrpSpPr/>
        <p:nvPr/>
      </p:nvGrpSpPr>
      <p:grpSpPr>
        <a:xfrm>
          <a:off x="0" y="0"/>
          <a:ext cx="0" cy="0"/>
          <a:chOff x="0" y="0"/>
          <a:chExt cx="0" cy="0"/>
        </a:xfrm>
      </p:grpSpPr>
      <p:grpSp>
        <p:nvGrpSpPr>
          <p:cNvPr id="56" name="Google Shape;56;p13"/>
          <p:cNvGrpSpPr/>
          <p:nvPr/>
        </p:nvGrpSpPr>
        <p:grpSpPr>
          <a:xfrm>
            <a:off x="381000" y="7"/>
            <a:ext cx="8382000" cy="5162348"/>
            <a:chOff x="381000" y="-18750"/>
            <a:chExt cx="8382000" cy="5181000"/>
          </a:xfrm>
        </p:grpSpPr>
        <p:cxnSp>
          <p:nvCxnSpPr>
            <p:cNvPr id="57" name="Google Shape;57;p13"/>
            <p:cNvCxnSpPr/>
            <p:nvPr/>
          </p:nvCxnSpPr>
          <p:spPr>
            <a:xfrm>
              <a:off x="762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58" name="Google Shape;58;p13"/>
            <p:cNvCxnSpPr/>
            <p:nvPr/>
          </p:nvCxnSpPr>
          <p:spPr>
            <a:xfrm>
              <a:off x="1524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59" name="Google Shape;59;p13"/>
            <p:cNvCxnSpPr/>
            <p:nvPr/>
          </p:nvCxnSpPr>
          <p:spPr>
            <a:xfrm>
              <a:off x="2286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0" name="Google Shape;60;p13"/>
            <p:cNvCxnSpPr/>
            <p:nvPr/>
          </p:nvCxnSpPr>
          <p:spPr>
            <a:xfrm>
              <a:off x="3048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1" name="Google Shape;61;p13"/>
            <p:cNvCxnSpPr/>
            <p:nvPr/>
          </p:nvCxnSpPr>
          <p:spPr>
            <a:xfrm>
              <a:off x="3810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2" name="Google Shape;62;p13"/>
            <p:cNvCxnSpPr/>
            <p:nvPr/>
          </p:nvCxnSpPr>
          <p:spPr>
            <a:xfrm>
              <a:off x="4572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3" name="Google Shape;63;p13"/>
            <p:cNvCxnSpPr/>
            <p:nvPr/>
          </p:nvCxnSpPr>
          <p:spPr>
            <a:xfrm>
              <a:off x="5334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4" name="Google Shape;64;p13"/>
            <p:cNvCxnSpPr/>
            <p:nvPr/>
          </p:nvCxnSpPr>
          <p:spPr>
            <a:xfrm>
              <a:off x="6096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5" name="Google Shape;65;p13"/>
            <p:cNvCxnSpPr/>
            <p:nvPr/>
          </p:nvCxnSpPr>
          <p:spPr>
            <a:xfrm>
              <a:off x="6858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6" name="Google Shape;66;p13"/>
            <p:cNvCxnSpPr/>
            <p:nvPr/>
          </p:nvCxnSpPr>
          <p:spPr>
            <a:xfrm>
              <a:off x="7620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7" name="Google Shape;67;p13"/>
            <p:cNvCxnSpPr/>
            <p:nvPr/>
          </p:nvCxnSpPr>
          <p:spPr>
            <a:xfrm>
              <a:off x="8382000" y="-18750"/>
              <a:ext cx="0" cy="5181000"/>
            </a:xfrm>
            <a:prstGeom prst="straightConnector1">
              <a:avLst/>
            </a:prstGeom>
            <a:noFill/>
            <a:ln cap="flat" cmpd="sng" w="9525">
              <a:solidFill>
                <a:srgbClr val="F3F3F3"/>
              </a:solidFill>
              <a:prstDash val="solid"/>
              <a:round/>
              <a:headEnd len="sm" w="sm" type="none"/>
              <a:tailEnd len="sm" w="sm" type="none"/>
            </a:ln>
          </p:spPr>
        </p:cxnSp>
        <p:cxnSp>
          <p:nvCxnSpPr>
            <p:cNvPr id="68" name="Google Shape;68;p13"/>
            <p:cNvCxnSpPr/>
            <p:nvPr/>
          </p:nvCxnSpPr>
          <p:spPr>
            <a:xfrm>
              <a:off x="381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69" name="Google Shape;69;p13"/>
            <p:cNvCxnSpPr/>
            <p:nvPr/>
          </p:nvCxnSpPr>
          <p:spPr>
            <a:xfrm>
              <a:off x="1143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0" name="Google Shape;70;p13"/>
            <p:cNvCxnSpPr/>
            <p:nvPr/>
          </p:nvCxnSpPr>
          <p:spPr>
            <a:xfrm>
              <a:off x="1905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1" name="Google Shape;71;p13"/>
            <p:cNvCxnSpPr/>
            <p:nvPr/>
          </p:nvCxnSpPr>
          <p:spPr>
            <a:xfrm>
              <a:off x="2667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2" name="Google Shape;72;p13"/>
            <p:cNvCxnSpPr/>
            <p:nvPr/>
          </p:nvCxnSpPr>
          <p:spPr>
            <a:xfrm>
              <a:off x="3429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3" name="Google Shape;73;p13"/>
            <p:cNvCxnSpPr/>
            <p:nvPr/>
          </p:nvCxnSpPr>
          <p:spPr>
            <a:xfrm>
              <a:off x="4191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4" name="Google Shape;74;p13"/>
            <p:cNvCxnSpPr/>
            <p:nvPr/>
          </p:nvCxnSpPr>
          <p:spPr>
            <a:xfrm>
              <a:off x="4953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5" name="Google Shape;75;p13"/>
            <p:cNvCxnSpPr/>
            <p:nvPr/>
          </p:nvCxnSpPr>
          <p:spPr>
            <a:xfrm>
              <a:off x="5715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6" name="Google Shape;76;p13"/>
            <p:cNvCxnSpPr/>
            <p:nvPr/>
          </p:nvCxnSpPr>
          <p:spPr>
            <a:xfrm>
              <a:off x="6477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7" name="Google Shape;77;p13"/>
            <p:cNvCxnSpPr/>
            <p:nvPr/>
          </p:nvCxnSpPr>
          <p:spPr>
            <a:xfrm>
              <a:off x="7239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8" name="Google Shape;78;p13"/>
            <p:cNvCxnSpPr/>
            <p:nvPr/>
          </p:nvCxnSpPr>
          <p:spPr>
            <a:xfrm>
              <a:off x="8001000" y="-18750"/>
              <a:ext cx="0" cy="5181000"/>
            </a:xfrm>
            <a:prstGeom prst="straightConnector1">
              <a:avLst/>
            </a:prstGeom>
            <a:noFill/>
            <a:ln cap="flat" cmpd="sng" w="9525">
              <a:solidFill>
                <a:srgbClr val="F3F3F3"/>
              </a:solidFill>
              <a:prstDash val="dash"/>
              <a:round/>
              <a:headEnd len="sm" w="sm" type="none"/>
              <a:tailEnd len="sm" w="sm" type="none"/>
            </a:ln>
          </p:spPr>
        </p:cxnSp>
        <p:cxnSp>
          <p:nvCxnSpPr>
            <p:cNvPr id="79" name="Google Shape;79;p13"/>
            <p:cNvCxnSpPr/>
            <p:nvPr/>
          </p:nvCxnSpPr>
          <p:spPr>
            <a:xfrm>
              <a:off x="8763000" y="-18750"/>
              <a:ext cx="0" cy="5181000"/>
            </a:xfrm>
            <a:prstGeom prst="straightConnector1">
              <a:avLst/>
            </a:prstGeom>
            <a:noFill/>
            <a:ln cap="flat" cmpd="sng" w="9525">
              <a:solidFill>
                <a:srgbClr val="F3F3F3"/>
              </a:solidFill>
              <a:prstDash val="dash"/>
              <a:round/>
              <a:headEnd len="sm" w="sm" type="none"/>
              <a:tailEnd len="sm" w="sm" type="none"/>
            </a:ln>
          </p:spPr>
        </p:cxnSp>
      </p:grpSp>
      <p:sp>
        <p:nvSpPr>
          <p:cNvPr id="80" name="Google Shape;80;p13"/>
          <p:cNvSpPr txBox="1"/>
          <p:nvPr>
            <p:ph type="title"/>
          </p:nvPr>
        </p:nvSpPr>
        <p:spPr>
          <a:xfrm>
            <a:off x="1047750" y="634125"/>
            <a:ext cx="6996600" cy="7158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1pPr>
            <a:lvl2pPr lvl="1"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2pPr>
            <a:lvl3pPr lvl="2"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3pPr>
            <a:lvl4pPr lvl="3"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4pPr>
            <a:lvl5pPr lvl="4"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5pPr>
            <a:lvl6pPr lvl="5"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6pPr>
            <a:lvl7pPr lvl="6"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7pPr>
            <a:lvl8pPr lvl="7"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8pPr>
            <a:lvl9pPr lvl="8" marR="0" rtl="0" algn="ctr">
              <a:lnSpc>
                <a:spcPct val="100000"/>
              </a:lnSpc>
              <a:spcBef>
                <a:spcPts val="0"/>
              </a:spcBef>
              <a:spcAft>
                <a:spcPts val="0"/>
              </a:spcAft>
              <a:buClr>
                <a:schemeClr val="accent1"/>
              </a:buClr>
              <a:buSzPts val="2000"/>
              <a:buFont typeface="Oswald"/>
              <a:buNone/>
              <a:defRPr b="1" i="0" sz="2000" u="none" cap="none" strike="noStrike">
                <a:solidFill>
                  <a:schemeClr val="accent1"/>
                </a:solidFill>
                <a:latin typeface="Oswald"/>
                <a:ea typeface="Oswald"/>
                <a:cs typeface="Oswald"/>
                <a:sym typeface="Oswald"/>
              </a:defRPr>
            </a:lvl9pPr>
          </a:lstStyle>
          <a:p/>
        </p:txBody>
      </p:sp>
      <p:sp>
        <p:nvSpPr>
          <p:cNvPr id="81" name="Google Shape;81;p13"/>
          <p:cNvSpPr txBox="1"/>
          <p:nvPr>
            <p:ph idx="1" type="body"/>
          </p:nvPr>
        </p:nvSpPr>
        <p:spPr>
          <a:xfrm>
            <a:off x="1075850" y="1540175"/>
            <a:ext cx="6996600" cy="1922100"/>
          </a:xfrm>
          <a:prstGeom prst="rect">
            <a:avLst/>
          </a:prstGeom>
          <a:noFill/>
          <a:ln>
            <a:noFill/>
          </a:ln>
        </p:spPr>
        <p:txBody>
          <a:bodyPr anchorCtr="0" anchor="t" bIns="91425" lIns="91425" spcFirstLastPara="1" rIns="91425" wrap="square" tIns="91425">
            <a:noAutofit/>
          </a:bodyPr>
          <a:lstStyle>
            <a:lvl1pPr indent="-355600" lvl="0" marL="457200" marR="0" rtl="0" algn="l">
              <a:lnSpc>
                <a:spcPct val="100000"/>
              </a:lnSpc>
              <a:spcBef>
                <a:spcPts val="600"/>
              </a:spcBef>
              <a:spcAft>
                <a:spcPts val="0"/>
              </a:spcAft>
              <a:buClr>
                <a:schemeClr val="dk1"/>
              </a:buClr>
              <a:buSzPts val="2000"/>
              <a:buFont typeface="Source Sans Pro"/>
              <a:buChar char="◉"/>
              <a:defRPr b="0" i="0" sz="2000" u="none" cap="none" strike="noStrike">
                <a:solidFill>
                  <a:schemeClr val="dk1"/>
                </a:solidFill>
                <a:latin typeface="Source Sans Pro"/>
                <a:ea typeface="Source Sans Pro"/>
                <a:cs typeface="Source Sans Pro"/>
                <a:sym typeface="Source Sans Pro"/>
              </a:defRPr>
            </a:lvl1pPr>
            <a:lvl2pPr indent="-342900" lvl="1" marL="9144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2pPr>
            <a:lvl3pPr indent="-342900" lvl="2" marL="13716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3pPr>
            <a:lvl4pPr indent="-342900" lvl="3" marL="18288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4pPr>
            <a:lvl5pPr indent="-342900" lvl="4" marL="22860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5pPr>
            <a:lvl6pPr indent="-342900" lvl="5" marL="27432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6pPr>
            <a:lvl7pPr indent="-342900" lvl="6" marL="32004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7pPr>
            <a:lvl8pPr indent="-342900" lvl="7" marL="36576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8pPr>
            <a:lvl9pPr indent="-342900" lvl="8" marL="4114800" marR="0" rtl="0" algn="l">
              <a:lnSpc>
                <a:spcPct val="100000"/>
              </a:lnSpc>
              <a:spcBef>
                <a:spcPts val="0"/>
              </a:spcBef>
              <a:spcAft>
                <a:spcPts val="0"/>
              </a:spcAft>
              <a:buClr>
                <a:schemeClr val="dk1"/>
              </a:buClr>
              <a:buSzPts val="1800"/>
              <a:buFont typeface="Source Sans Pro"/>
              <a:buChar char="■"/>
              <a:defRPr b="0" i="0" sz="1800" u="none" cap="none" strike="noStrike">
                <a:solidFill>
                  <a:schemeClr val="dk1"/>
                </a:solidFill>
                <a:latin typeface="Source Sans Pro"/>
                <a:ea typeface="Source Sans Pro"/>
                <a:cs typeface="Source Sans Pro"/>
                <a:sym typeface="Source Sans Pro"/>
              </a:defRPr>
            </a:lvl9pPr>
          </a:lstStyle>
          <a:p/>
        </p:txBody>
      </p:sp>
      <p:sp>
        <p:nvSpPr>
          <p:cNvPr id="82" name="Google Shape;82;p13"/>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2.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23"/>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429" name="Google Shape;429;p23"/>
          <p:cNvSpPr txBox="1"/>
          <p:nvPr>
            <p:ph idx="4294967295" type="ctrTitle"/>
          </p:nvPr>
        </p:nvSpPr>
        <p:spPr>
          <a:xfrm>
            <a:off x="1331640" y="1635124"/>
            <a:ext cx="6120680" cy="1728713"/>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accent1"/>
              </a:buClr>
              <a:buSzPts val="2000"/>
              <a:buFont typeface="Oswald"/>
              <a:buNone/>
            </a:pPr>
            <a:r>
              <a:rPr b="1" i="0" lang="en" sz="1500" u="none" cap="none" strike="noStrike">
                <a:solidFill>
                  <a:schemeClr val="dk1"/>
                </a:solidFill>
                <a:latin typeface="Montserrat"/>
                <a:ea typeface="Montserrat"/>
                <a:cs typeface="Montserrat"/>
                <a:sym typeface="Montserrat"/>
              </a:rPr>
              <a:t>PROJECT REPORT </a:t>
            </a:r>
            <a:br>
              <a:rPr b="1" i="0" lang="en" sz="1500" u="none" cap="none" strike="noStrike">
                <a:solidFill>
                  <a:schemeClr val="dk1"/>
                </a:solidFill>
                <a:latin typeface="Montserrat"/>
                <a:ea typeface="Montserrat"/>
                <a:cs typeface="Montserrat"/>
                <a:sym typeface="Montserrat"/>
              </a:rPr>
            </a:br>
            <a:r>
              <a:rPr b="1" i="0" lang="en" sz="1500" u="none" cap="none" strike="noStrike">
                <a:solidFill>
                  <a:schemeClr val="dk1"/>
                </a:solidFill>
                <a:latin typeface="Montserrat"/>
                <a:ea typeface="Montserrat"/>
                <a:cs typeface="Montserrat"/>
                <a:sym typeface="Montserrat"/>
              </a:rPr>
              <a:t>ON</a:t>
            </a:r>
            <a:endParaRPr b="1" i="0" sz="1500" u="none" cap="none" strike="noStrike">
              <a:solidFill>
                <a:schemeClr val="dk1"/>
              </a:solidFill>
              <a:latin typeface="Montserrat"/>
              <a:ea typeface="Montserrat"/>
              <a:cs typeface="Montserrat"/>
              <a:sym typeface="Montserrat"/>
            </a:endParaRPr>
          </a:p>
          <a:p>
            <a:pPr indent="0" lvl="0" marL="0" marR="0" rtl="0" algn="ctr">
              <a:lnSpc>
                <a:spcPct val="100000"/>
              </a:lnSpc>
              <a:spcBef>
                <a:spcPts val="0"/>
              </a:spcBef>
              <a:spcAft>
                <a:spcPts val="0"/>
              </a:spcAft>
              <a:buClr>
                <a:schemeClr val="accent1"/>
              </a:buClr>
              <a:buSzPts val="2000"/>
              <a:buFont typeface="Oswald"/>
              <a:buNone/>
            </a:pPr>
            <a:br>
              <a:rPr b="1" i="0" lang="en" sz="2000" u="sng" cap="none" strike="noStrike">
                <a:solidFill>
                  <a:srgbClr val="00CEF6"/>
                </a:solidFill>
                <a:latin typeface="Montserrat"/>
                <a:ea typeface="Montserrat"/>
                <a:cs typeface="Montserrat"/>
                <a:sym typeface="Montserrat"/>
              </a:rPr>
            </a:br>
            <a:r>
              <a:rPr lang="en" sz="1600" u="sng">
                <a:solidFill>
                  <a:srgbClr val="000000"/>
                </a:solidFill>
                <a:latin typeface="Times New Roman"/>
                <a:ea typeface="Times New Roman"/>
                <a:cs typeface="Times New Roman"/>
                <a:sym typeface="Times New Roman"/>
              </a:rPr>
              <a:t>CAMPUS PLACEMENT DATA ANALYTICS</a:t>
            </a:r>
            <a:br>
              <a:rPr b="1" i="0" lang="en" sz="2000" u="sng" cap="none" strike="noStrike">
                <a:solidFill>
                  <a:srgbClr val="00CEF6"/>
                </a:solidFill>
                <a:latin typeface="Montserrat"/>
                <a:ea typeface="Montserrat"/>
                <a:cs typeface="Montserrat"/>
                <a:sym typeface="Montserrat"/>
              </a:rPr>
            </a:br>
            <a:br>
              <a:rPr b="1" i="0" lang="en" sz="1600" u="none" cap="none" strike="noStrike">
                <a:solidFill>
                  <a:srgbClr val="00CEF6"/>
                </a:solidFill>
                <a:latin typeface="Source Sans Pro"/>
                <a:ea typeface="Source Sans Pro"/>
                <a:cs typeface="Source Sans Pro"/>
                <a:sym typeface="Source Sans Pro"/>
              </a:rPr>
            </a:br>
            <a:endParaRPr b="1" i="0" sz="2200" u="none" cap="none" strike="noStrike">
              <a:solidFill>
                <a:schemeClr val="accent1"/>
              </a:solidFill>
              <a:latin typeface="Oswald"/>
              <a:ea typeface="Oswald"/>
              <a:cs typeface="Oswald"/>
              <a:sym typeface="Oswald"/>
            </a:endParaRPr>
          </a:p>
        </p:txBody>
      </p:sp>
      <p:sp>
        <p:nvSpPr>
          <p:cNvPr id="430" name="Google Shape;430;p23"/>
          <p:cNvSpPr txBox="1"/>
          <p:nvPr/>
        </p:nvSpPr>
        <p:spPr>
          <a:xfrm>
            <a:off x="239575" y="2005825"/>
            <a:ext cx="4535100" cy="2927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t/>
            </a:r>
            <a:endParaRPr b="1" i="0" sz="18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800"/>
              <a:buFont typeface="Arial"/>
              <a:buNone/>
            </a:pPr>
            <a:r>
              <a:t/>
            </a:r>
            <a:endParaRPr b="1" i="0" sz="18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800"/>
              <a:buFont typeface="Arial"/>
              <a:buNone/>
            </a:pPr>
            <a:r>
              <a:rPr b="1" i="0" lang="en" sz="1800" u="none" cap="none" strike="noStrike">
                <a:solidFill>
                  <a:schemeClr val="accent2"/>
                </a:solidFill>
                <a:latin typeface="Arial"/>
                <a:ea typeface="Arial"/>
                <a:cs typeface="Arial"/>
                <a:sym typeface="Arial"/>
              </a:rPr>
              <a:t>SUBMITTED BY:                                                                    </a:t>
            </a:r>
            <a:endParaRPr b="1" i="0" sz="18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accent2"/>
                </a:solidFill>
                <a:latin typeface="Arial"/>
                <a:ea typeface="Arial"/>
                <a:cs typeface="Arial"/>
                <a:sym typeface="Arial"/>
              </a:rPr>
              <a:t>NEHAL JAIN (20103249)</a:t>
            </a:r>
            <a:endParaRPr/>
          </a:p>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accent2"/>
                </a:solidFill>
                <a:latin typeface="Arial"/>
                <a:ea typeface="Arial"/>
                <a:cs typeface="Arial"/>
                <a:sym typeface="Arial"/>
              </a:rPr>
              <a:t>KRITANK GOYAL(20103252)</a:t>
            </a:r>
            <a:endParaRPr/>
          </a:p>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accent2"/>
                </a:solidFill>
                <a:latin typeface="Arial"/>
                <a:ea typeface="Arial"/>
                <a:cs typeface="Arial"/>
                <a:sym typeface="Arial"/>
              </a:rPr>
              <a:t>PRABUDH KUMAR(20103246)</a:t>
            </a:r>
            <a:endParaRPr b="0" i="0" sz="1800" u="none" cap="none" strike="noStrike">
              <a:solidFill>
                <a:schemeClr val="accen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2"/>
              </a:solidFill>
              <a:latin typeface="Source Sans Pro"/>
              <a:ea typeface="Source Sans Pro"/>
              <a:cs typeface="Source Sans Pro"/>
              <a:sym typeface="Source Sans Pro"/>
            </a:endParaRPr>
          </a:p>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accent2"/>
                </a:solidFill>
                <a:latin typeface="Source Sans Pro"/>
                <a:ea typeface="Source Sans Pro"/>
                <a:cs typeface="Source Sans Pro"/>
                <a:sym typeface="Source Sans Pro"/>
              </a:rPr>
              <a:t>MENTORED BY:</a:t>
            </a:r>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2"/>
                </a:solidFill>
                <a:latin typeface="Source Sans Pro"/>
                <a:ea typeface="Source Sans Pro"/>
                <a:cs typeface="Source Sans Pro"/>
                <a:sym typeface="Source Sans Pro"/>
              </a:rPr>
              <a:t>DR. NEETU SARDANA</a:t>
            </a:r>
            <a:endParaRPr b="0" i="0" sz="1800" u="none" cap="none" strike="noStrike">
              <a:solidFill>
                <a:schemeClr val="accent2"/>
              </a:solidFill>
              <a:latin typeface="Source Sans Pro"/>
              <a:ea typeface="Source Sans Pro"/>
              <a:cs typeface="Source Sans Pro"/>
              <a:sym typeface="Source Sans Pro"/>
            </a:endParaRPr>
          </a:p>
        </p:txBody>
      </p:sp>
      <p:sp>
        <p:nvSpPr>
          <p:cNvPr id="431" name="Google Shape;431;p23"/>
          <p:cNvSpPr txBox="1"/>
          <p:nvPr/>
        </p:nvSpPr>
        <p:spPr>
          <a:xfrm>
            <a:off x="5508104" y="2062024"/>
            <a:ext cx="32403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accen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accen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accent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accent2"/>
                </a:solidFill>
                <a:latin typeface="Arial"/>
                <a:ea typeface="Arial"/>
                <a:cs typeface="Arial"/>
                <a:sym typeface="Arial"/>
              </a:rPr>
              <a:t>SUBMITTED TO:</a:t>
            </a:r>
            <a:endParaRPr b="1" i="0" sz="18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2"/>
                </a:solidFill>
                <a:latin typeface="Arial"/>
                <a:ea typeface="Arial"/>
                <a:cs typeface="Arial"/>
                <a:sym typeface="Arial"/>
              </a:rPr>
              <a:t>DR. </a:t>
            </a:r>
            <a:r>
              <a:rPr lang="en" sz="1800">
                <a:solidFill>
                  <a:schemeClr val="accent2"/>
                </a:solidFill>
              </a:rPr>
              <a:t>ASHISH MISHRA</a:t>
            </a:r>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2"/>
                </a:solidFill>
                <a:latin typeface="Arial"/>
                <a:ea typeface="Arial"/>
                <a:cs typeface="Arial"/>
                <a:sym typeface="Arial"/>
              </a:rPr>
              <a:t>DR. </a:t>
            </a:r>
            <a:r>
              <a:rPr lang="en" sz="1800">
                <a:solidFill>
                  <a:schemeClr val="accent2"/>
                </a:solidFill>
              </a:rPr>
              <a:t>INDU CHAWLA</a:t>
            </a:r>
            <a:endParaRPr/>
          </a:p>
        </p:txBody>
      </p:sp>
      <p:pic>
        <p:nvPicPr>
          <p:cNvPr id="432" name="Google Shape;432;p23"/>
          <p:cNvPicPr preferRelativeResize="0"/>
          <p:nvPr/>
        </p:nvPicPr>
        <p:blipFill rotWithShape="1">
          <a:blip r:embed="rId3">
            <a:alphaModFix/>
          </a:blip>
          <a:srcRect b="0" l="0" r="0" t="0"/>
          <a:stretch/>
        </p:blipFill>
        <p:spPr>
          <a:xfrm>
            <a:off x="3491880" y="130540"/>
            <a:ext cx="1732524" cy="139922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495" name="Google Shape;495;p32"/>
          <p:cNvSpPr txBox="1"/>
          <p:nvPr>
            <p:ph idx="4294967295" type="title"/>
          </p:nvPr>
        </p:nvSpPr>
        <p:spPr>
          <a:xfrm>
            <a:off x="107500" y="75350"/>
            <a:ext cx="9105600" cy="40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2000"/>
              <a:buFont typeface="Oswald"/>
              <a:buNone/>
            </a:pPr>
            <a:r>
              <a:rPr lang="en" sz="2200">
                <a:latin typeface="Bookman Old Style"/>
                <a:ea typeface="Bookman Old Style"/>
                <a:cs typeface="Bookman Old Style"/>
                <a:sym typeface="Bookman Old Style"/>
              </a:rPr>
              <a:t>RESULTS</a:t>
            </a:r>
            <a:endParaRPr/>
          </a:p>
        </p:txBody>
      </p:sp>
      <p:pic>
        <p:nvPicPr>
          <p:cNvPr id="496" name="Google Shape;496;p32"/>
          <p:cNvPicPr preferRelativeResize="0"/>
          <p:nvPr/>
        </p:nvPicPr>
        <p:blipFill rotWithShape="1">
          <a:blip r:embed="rId3">
            <a:alphaModFix/>
          </a:blip>
          <a:srcRect b="0" l="0" r="0" t="10120"/>
          <a:stretch/>
        </p:blipFill>
        <p:spPr>
          <a:xfrm>
            <a:off x="152400" y="997650"/>
            <a:ext cx="3937551" cy="3220749"/>
          </a:xfrm>
          <a:prstGeom prst="rect">
            <a:avLst/>
          </a:prstGeom>
          <a:noFill/>
          <a:ln>
            <a:noFill/>
          </a:ln>
        </p:spPr>
      </p:pic>
      <p:sp>
        <p:nvSpPr>
          <p:cNvPr id="497" name="Google Shape;497;p32"/>
          <p:cNvSpPr txBox="1"/>
          <p:nvPr/>
        </p:nvSpPr>
        <p:spPr>
          <a:xfrm>
            <a:off x="705800" y="4218400"/>
            <a:ext cx="30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Intertopic Distance Map of topics identified by the BERT model for Computer Networks subject </a:t>
            </a:r>
            <a:endParaRPr sz="1200">
              <a:highlight>
                <a:schemeClr val="lt1"/>
              </a:highlight>
              <a:latin typeface="Source Sans Pro"/>
              <a:ea typeface="Source Sans Pro"/>
              <a:cs typeface="Source Sans Pro"/>
              <a:sym typeface="Source Sans Pro"/>
            </a:endParaRPr>
          </a:p>
        </p:txBody>
      </p:sp>
      <p:pic>
        <p:nvPicPr>
          <p:cNvPr id="498" name="Google Shape;498;p32"/>
          <p:cNvPicPr preferRelativeResize="0"/>
          <p:nvPr/>
        </p:nvPicPr>
        <p:blipFill rotWithShape="1">
          <a:blip r:embed="rId4">
            <a:alphaModFix/>
          </a:blip>
          <a:srcRect b="1824" l="-7050" r="7050" t="11309"/>
          <a:stretch/>
        </p:blipFill>
        <p:spPr>
          <a:xfrm>
            <a:off x="4932325" y="1100550"/>
            <a:ext cx="3937551" cy="3077400"/>
          </a:xfrm>
          <a:prstGeom prst="rect">
            <a:avLst/>
          </a:prstGeom>
          <a:noFill/>
          <a:ln>
            <a:noFill/>
          </a:ln>
        </p:spPr>
      </p:pic>
      <p:sp>
        <p:nvSpPr>
          <p:cNvPr id="499" name="Google Shape;499;p32"/>
          <p:cNvSpPr txBox="1"/>
          <p:nvPr/>
        </p:nvSpPr>
        <p:spPr>
          <a:xfrm>
            <a:off x="5218025" y="4330350"/>
            <a:ext cx="3518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Intertopic Distance Map of topics identified by the BERT</a:t>
            </a:r>
            <a:r>
              <a:rPr lang="en" sz="1200">
                <a:highlight>
                  <a:schemeClr val="lt1"/>
                </a:highlight>
                <a:latin typeface="Source Sans Pro"/>
                <a:ea typeface="Source Sans Pro"/>
                <a:cs typeface="Source Sans Pro"/>
                <a:sym typeface="Source Sans Pro"/>
              </a:rPr>
              <a:t> model</a:t>
            </a:r>
            <a:r>
              <a:rPr lang="en" sz="1200">
                <a:highlight>
                  <a:schemeClr val="lt1"/>
                </a:highlight>
                <a:latin typeface="Source Sans Pro"/>
                <a:ea typeface="Source Sans Pro"/>
                <a:cs typeface="Source Sans Pro"/>
                <a:sym typeface="Source Sans Pro"/>
              </a:rPr>
              <a:t> for DBMS subject </a:t>
            </a:r>
            <a:endParaRPr sz="1000">
              <a:highlight>
                <a:schemeClr val="lt1"/>
              </a:highlight>
              <a:latin typeface="Source Sans Pro"/>
              <a:ea typeface="Source Sans Pro"/>
              <a:cs typeface="Source Sans Pro"/>
              <a:sym typeface="Source Sans Pro"/>
            </a:endParaRPr>
          </a:p>
        </p:txBody>
      </p:sp>
      <p:sp>
        <p:nvSpPr>
          <p:cNvPr id="500" name="Google Shape;500;p32"/>
          <p:cNvSpPr txBox="1"/>
          <p:nvPr/>
        </p:nvSpPr>
        <p:spPr>
          <a:xfrm>
            <a:off x="612675" y="552650"/>
            <a:ext cx="8031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lt1"/>
                </a:highlight>
                <a:latin typeface="Source Sans Pro"/>
                <a:ea typeface="Source Sans Pro"/>
                <a:cs typeface="Source Sans Pro"/>
                <a:sym typeface="Source Sans Pro"/>
              </a:rPr>
              <a:t>Intertopic Distance Map of topics identified by the BERT model for Computer Networks and DBMS</a:t>
            </a:r>
            <a:endParaRPr b="1" sz="1600">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pic>
        <p:nvPicPr>
          <p:cNvPr id="505" name="Google Shape;505;p33"/>
          <p:cNvPicPr preferRelativeResize="0"/>
          <p:nvPr/>
        </p:nvPicPr>
        <p:blipFill rotWithShape="1">
          <a:blip r:embed="rId3">
            <a:alphaModFix/>
          </a:blip>
          <a:srcRect b="0" l="0" r="0" t="8583"/>
          <a:stretch/>
        </p:blipFill>
        <p:spPr>
          <a:xfrm>
            <a:off x="126350" y="509301"/>
            <a:ext cx="4315550" cy="3681226"/>
          </a:xfrm>
          <a:prstGeom prst="rect">
            <a:avLst/>
          </a:prstGeom>
          <a:noFill/>
          <a:ln>
            <a:noFill/>
          </a:ln>
        </p:spPr>
      </p:pic>
      <p:sp>
        <p:nvSpPr>
          <p:cNvPr id="506" name="Google Shape;506;p33"/>
          <p:cNvSpPr txBox="1"/>
          <p:nvPr/>
        </p:nvSpPr>
        <p:spPr>
          <a:xfrm>
            <a:off x="664425" y="4190525"/>
            <a:ext cx="3156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Similarity Matrix</a:t>
            </a:r>
            <a:r>
              <a:rPr lang="en" sz="1200">
                <a:highlight>
                  <a:schemeClr val="lt1"/>
                </a:highlight>
                <a:latin typeface="Source Sans Pro"/>
                <a:ea typeface="Source Sans Pro"/>
                <a:cs typeface="Source Sans Pro"/>
                <a:sym typeface="Source Sans Pro"/>
              </a:rPr>
              <a:t> of topics identified by the BERT model for Computer Networks subject</a:t>
            </a:r>
            <a:endParaRPr sz="1200">
              <a:highlight>
                <a:schemeClr val="lt1"/>
              </a:highlight>
              <a:latin typeface="Source Sans Pro"/>
              <a:ea typeface="Source Sans Pro"/>
              <a:cs typeface="Source Sans Pro"/>
              <a:sym typeface="Source Sans Pro"/>
            </a:endParaRPr>
          </a:p>
        </p:txBody>
      </p:sp>
      <p:pic>
        <p:nvPicPr>
          <p:cNvPr id="507" name="Google Shape;507;p33"/>
          <p:cNvPicPr preferRelativeResize="0"/>
          <p:nvPr/>
        </p:nvPicPr>
        <p:blipFill rotWithShape="1">
          <a:blip r:embed="rId4">
            <a:alphaModFix/>
          </a:blip>
          <a:srcRect b="0" l="0" r="0" t="8424"/>
          <a:stretch/>
        </p:blipFill>
        <p:spPr>
          <a:xfrm>
            <a:off x="4948950" y="581537"/>
            <a:ext cx="4046500" cy="3536749"/>
          </a:xfrm>
          <a:prstGeom prst="rect">
            <a:avLst/>
          </a:prstGeom>
          <a:noFill/>
          <a:ln>
            <a:noFill/>
          </a:ln>
        </p:spPr>
      </p:pic>
      <p:sp>
        <p:nvSpPr>
          <p:cNvPr id="508" name="Google Shape;508;p33"/>
          <p:cNvSpPr txBox="1"/>
          <p:nvPr/>
        </p:nvSpPr>
        <p:spPr>
          <a:xfrm>
            <a:off x="5311125" y="4129025"/>
            <a:ext cx="3446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Similarity Matrix of topics identified by the BERT</a:t>
            </a:r>
            <a:r>
              <a:rPr lang="en" sz="1200">
                <a:highlight>
                  <a:schemeClr val="lt1"/>
                </a:highlight>
                <a:latin typeface="Source Sans Pro"/>
                <a:ea typeface="Source Sans Pro"/>
                <a:cs typeface="Source Sans Pro"/>
                <a:sym typeface="Source Sans Pro"/>
              </a:rPr>
              <a:t> model</a:t>
            </a:r>
            <a:r>
              <a:rPr lang="en" sz="1200">
                <a:highlight>
                  <a:schemeClr val="lt1"/>
                </a:highlight>
                <a:latin typeface="Source Sans Pro"/>
                <a:ea typeface="Source Sans Pro"/>
                <a:cs typeface="Source Sans Pro"/>
                <a:sym typeface="Source Sans Pro"/>
              </a:rPr>
              <a:t> for DBMS subject</a:t>
            </a:r>
            <a:endParaRPr sz="1200">
              <a:highlight>
                <a:schemeClr val="lt1"/>
              </a:highlight>
              <a:latin typeface="Source Sans Pro"/>
              <a:ea typeface="Source Sans Pro"/>
              <a:cs typeface="Source Sans Pro"/>
              <a:sym typeface="Source Sans Pro"/>
            </a:endParaRPr>
          </a:p>
        </p:txBody>
      </p:sp>
      <p:sp>
        <p:nvSpPr>
          <p:cNvPr id="509" name="Google Shape;509;p33"/>
          <p:cNvSpPr txBox="1"/>
          <p:nvPr/>
        </p:nvSpPr>
        <p:spPr>
          <a:xfrm>
            <a:off x="664425" y="41400"/>
            <a:ext cx="7534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lt1"/>
                </a:highlight>
                <a:latin typeface="Source Sans Pro"/>
                <a:ea typeface="Source Sans Pro"/>
                <a:cs typeface="Source Sans Pro"/>
                <a:sym typeface="Source Sans Pro"/>
              </a:rPr>
              <a:t>Similarity Matrix of topics identified by the BERT model for Computer Networks and DBMS</a:t>
            </a:r>
            <a:endParaRPr b="1" sz="1600">
              <a:latin typeface="Source Sans Pro"/>
              <a:ea typeface="Source Sans Pro"/>
              <a:cs typeface="Source Sans Pro"/>
              <a:sym typeface="Source Sans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pic>
        <p:nvPicPr>
          <p:cNvPr id="514" name="Google Shape;514;p34"/>
          <p:cNvPicPr preferRelativeResize="0"/>
          <p:nvPr/>
        </p:nvPicPr>
        <p:blipFill rotWithShape="1">
          <a:blip r:embed="rId3">
            <a:alphaModFix/>
          </a:blip>
          <a:srcRect b="0" l="0" r="0" t="5571"/>
          <a:stretch/>
        </p:blipFill>
        <p:spPr>
          <a:xfrm>
            <a:off x="162750" y="490550"/>
            <a:ext cx="3740925" cy="3424350"/>
          </a:xfrm>
          <a:prstGeom prst="rect">
            <a:avLst/>
          </a:prstGeom>
          <a:noFill/>
          <a:ln>
            <a:noFill/>
          </a:ln>
        </p:spPr>
      </p:pic>
      <p:sp>
        <p:nvSpPr>
          <p:cNvPr id="515" name="Google Shape;515;p34"/>
          <p:cNvSpPr txBox="1"/>
          <p:nvPr/>
        </p:nvSpPr>
        <p:spPr>
          <a:xfrm>
            <a:off x="633350" y="3967825"/>
            <a:ext cx="2949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Topic Word Score</a:t>
            </a:r>
            <a:r>
              <a:rPr lang="en" sz="1200">
                <a:highlight>
                  <a:schemeClr val="lt1"/>
                </a:highlight>
                <a:latin typeface="Source Sans Pro"/>
                <a:ea typeface="Source Sans Pro"/>
                <a:cs typeface="Source Sans Pro"/>
                <a:sym typeface="Source Sans Pro"/>
              </a:rPr>
              <a:t> of topics identified by the BERT model for Computer Networks subject</a:t>
            </a:r>
            <a:endParaRPr sz="1200">
              <a:highlight>
                <a:schemeClr val="lt1"/>
              </a:highlight>
              <a:latin typeface="Source Sans Pro"/>
              <a:ea typeface="Source Sans Pro"/>
              <a:cs typeface="Source Sans Pro"/>
              <a:sym typeface="Source Sans Pro"/>
            </a:endParaRPr>
          </a:p>
        </p:txBody>
      </p:sp>
      <p:pic>
        <p:nvPicPr>
          <p:cNvPr id="516" name="Google Shape;516;p34"/>
          <p:cNvPicPr preferRelativeResize="0"/>
          <p:nvPr/>
        </p:nvPicPr>
        <p:blipFill rotWithShape="1">
          <a:blip r:embed="rId4">
            <a:alphaModFix/>
          </a:blip>
          <a:srcRect b="0" l="0" r="0" t="3892"/>
          <a:stretch/>
        </p:blipFill>
        <p:spPr>
          <a:xfrm>
            <a:off x="5166275" y="676825"/>
            <a:ext cx="3580776" cy="3227175"/>
          </a:xfrm>
          <a:prstGeom prst="rect">
            <a:avLst/>
          </a:prstGeom>
          <a:noFill/>
          <a:ln>
            <a:noFill/>
          </a:ln>
        </p:spPr>
      </p:pic>
      <p:sp>
        <p:nvSpPr>
          <p:cNvPr id="517" name="Google Shape;517;p34"/>
          <p:cNvSpPr txBox="1"/>
          <p:nvPr/>
        </p:nvSpPr>
        <p:spPr>
          <a:xfrm>
            <a:off x="5590550" y="3904000"/>
            <a:ext cx="2866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Topic Word Score of topics identified by the BERT</a:t>
            </a:r>
            <a:r>
              <a:rPr lang="en" sz="1200">
                <a:highlight>
                  <a:schemeClr val="lt1"/>
                </a:highlight>
                <a:latin typeface="Source Sans Pro"/>
                <a:ea typeface="Source Sans Pro"/>
                <a:cs typeface="Source Sans Pro"/>
                <a:sym typeface="Source Sans Pro"/>
              </a:rPr>
              <a:t> model</a:t>
            </a:r>
            <a:r>
              <a:rPr lang="en" sz="1200">
                <a:highlight>
                  <a:schemeClr val="lt1"/>
                </a:highlight>
                <a:latin typeface="Source Sans Pro"/>
                <a:ea typeface="Source Sans Pro"/>
                <a:cs typeface="Source Sans Pro"/>
                <a:sym typeface="Source Sans Pro"/>
              </a:rPr>
              <a:t> for DBMS subject</a:t>
            </a:r>
            <a:endParaRPr sz="1200">
              <a:highlight>
                <a:schemeClr val="lt1"/>
              </a:highlight>
              <a:latin typeface="Source Sans Pro"/>
              <a:ea typeface="Source Sans Pro"/>
              <a:cs typeface="Source Sans Pro"/>
              <a:sym typeface="Source Sans Pro"/>
            </a:endParaRPr>
          </a:p>
        </p:txBody>
      </p:sp>
      <p:sp>
        <p:nvSpPr>
          <p:cNvPr id="518" name="Google Shape;518;p34"/>
          <p:cNvSpPr txBox="1"/>
          <p:nvPr/>
        </p:nvSpPr>
        <p:spPr>
          <a:xfrm>
            <a:off x="912800" y="97275"/>
            <a:ext cx="7544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lt1"/>
                </a:highlight>
                <a:latin typeface="Source Sans Pro"/>
                <a:ea typeface="Source Sans Pro"/>
                <a:cs typeface="Source Sans Pro"/>
                <a:sym typeface="Source Sans Pro"/>
              </a:rPr>
              <a:t>Topic Word Score of topics identified by the BERT model for Computer Networks and DBMS</a:t>
            </a:r>
            <a:endParaRPr b="1">
              <a:latin typeface="Source Sans Pro"/>
              <a:ea typeface="Source Sans Pro"/>
              <a:cs typeface="Source Sans Pro"/>
              <a:sym typeface="Source Sans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pic>
        <p:nvPicPr>
          <p:cNvPr id="523" name="Google Shape;523;p35"/>
          <p:cNvPicPr preferRelativeResize="0"/>
          <p:nvPr/>
        </p:nvPicPr>
        <p:blipFill rotWithShape="1">
          <a:blip r:embed="rId3">
            <a:alphaModFix/>
          </a:blip>
          <a:srcRect b="0" l="0" r="0" t="6480"/>
          <a:stretch/>
        </p:blipFill>
        <p:spPr>
          <a:xfrm>
            <a:off x="103500" y="407750"/>
            <a:ext cx="4217249" cy="3684275"/>
          </a:xfrm>
          <a:prstGeom prst="rect">
            <a:avLst/>
          </a:prstGeom>
          <a:noFill/>
          <a:ln>
            <a:noFill/>
          </a:ln>
        </p:spPr>
      </p:pic>
      <p:sp>
        <p:nvSpPr>
          <p:cNvPr id="524" name="Google Shape;524;p35"/>
          <p:cNvSpPr txBox="1"/>
          <p:nvPr/>
        </p:nvSpPr>
        <p:spPr>
          <a:xfrm>
            <a:off x="788575" y="4226575"/>
            <a:ext cx="3021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Hierarchical Clustering</a:t>
            </a:r>
            <a:r>
              <a:rPr lang="en" sz="1200">
                <a:highlight>
                  <a:schemeClr val="lt1"/>
                </a:highlight>
                <a:latin typeface="Source Sans Pro"/>
                <a:ea typeface="Source Sans Pro"/>
                <a:cs typeface="Source Sans Pro"/>
                <a:sym typeface="Source Sans Pro"/>
              </a:rPr>
              <a:t> of topics identified by the BERT model for Computer Networks subject</a:t>
            </a:r>
            <a:endParaRPr sz="1000">
              <a:highlight>
                <a:schemeClr val="lt1"/>
              </a:highlight>
              <a:latin typeface="Source Sans Pro"/>
              <a:ea typeface="Source Sans Pro"/>
              <a:cs typeface="Source Sans Pro"/>
              <a:sym typeface="Source Sans Pro"/>
            </a:endParaRPr>
          </a:p>
        </p:txBody>
      </p:sp>
      <p:pic>
        <p:nvPicPr>
          <p:cNvPr id="525" name="Google Shape;525;p35"/>
          <p:cNvPicPr preferRelativeResize="0"/>
          <p:nvPr/>
        </p:nvPicPr>
        <p:blipFill rotWithShape="1">
          <a:blip r:embed="rId4">
            <a:alphaModFix/>
          </a:blip>
          <a:srcRect b="0" l="0" r="0" t="6480"/>
          <a:stretch/>
        </p:blipFill>
        <p:spPr>
          <a:xfrm>
            <a:off x="4929500" y="487175"/>
            <a:ext cx="3900349" cy="3684275"/>
          </a:xfrm>
          <a:prstGeom prst="rect">
            <a:avLst/>
          </a:prstGeom>
          <a:noFill/>
          <a:ln>
            <a:noFill/>
          </a:ln>
        </p:spPr>
      </p:pic>
      <p:sp>
        <p:nvSpPr>
          <p:cNvPr id="526" name="Google Shape;526;p35"/>
          <p:cNvSpPr txBox="1"/>
          <p:nvPr/>
        </p:nvSpPr>
        <p:spPr>
          <a:xfrm>
            <a:off x="5368725" y="4337575"/>
            <a:ext cx="3021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Source Sans Pro"/>
                <a:ea typeface="Source Sans Pro"/>
                <a:cs typeface="Source Sans Pro"/>
                <a:sym typeface="Source Sans Pro"/>
              </a:rPr>
              <a:t>Hierarchical Clustering of topics identified by the BERT</a:t>
            </a:r>
            <a:r>
              <a:rPr lang="en" sz="1200">
                <a:highlight>
                  <a:schemeClr val="lt1"/>
                </a:highlight>
                <a:latin typeface="Source Sans Pro"/>
                <a:ea typeface="Source Sans Pro"/>
                <a:cs typeface="Source Sans Pro"/>
                <a:sym typeface="Source Sans Pro"/>
              </a:rPr>
              <a:t> model</a:t>
            </a:r>
            <a:r>
              <a:rPr lang="en" sz="1200">
                <a:highlight>
                  <a:schemeClr val="lt1"/>
                </a:highlight>
                <a:latin typeface="Source Sans Pro"/>
                <a:ea typeface="Source Sans Pro"/>
                <a:cs typeface="Source Sans Pro"/>
                <a:sym typeface="Source Sans Pro"/>
              </a:rPr>
              <a:t> for DBMS subject</a:t>
            </a:r>
            <a:endParaRPr sz="1200">
              <a:highlight>
                <a:schemeClr val="lt1"/>
              </a:highlight>
              <a:latin typeface="Source Sans Pro"/>
              <a:ea typeface="Source Sans Pro"/>
              <a:cs typeface="Source Sans Pro"/>
              <a:sym typeface="Source Sans Pro"/>
            </a:endParaRPr>
          </a:p>
        </p:txBody>
      </p:sp>
      <p:sp>
        <p:nvSpPr>
          <p:cNvPr id="527" name="Google Shape;527;p35"/>
          <p:cNvSpPr txBox="1"/>
          <p:nvPr/>
        </p:nvSpPr>
        <p:spPr>
          <a:xfrm>
            <a:off x="550575" y="107625"/>
            <a:ext cx="8134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lt1"/>
                </a:highlight>
                <a:latin typeface="Source Sans Pro"/>
                <a:ea typeface="Source Sans Pro"/>
                <a:cs typeface="Source Sans Pro"/>
                <a:sym typeface="Source Sans Pro"/>
              </a:rPr>
              <a:t>Hierarchical Clustering of topics identified by the BERT model for Computer Networks and DBMS</a:t>
            </a:r>
            <a:endParaRPr b="1" sz="1600">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pic>
        <p:nvPicPr>
          <p:cNvPr id="532" name="Google Shape;532;p36"/>
          <p:cNvPicPr preferRelativeResize="0"/>
          <p:nvPr/>
        </p:nvPicPr>
        <p:blipFill rotWithShape="1">
          <a:blip r:embed="rId3">
            <a:alphaModFix/>
          </a:blip>
          <a:srcRect b="0" l="0" r="960" t="0"/>
          <a:stretch/>
        </p:blipFill>
        <p:spPr>
          <a:xfrm>
            <a:off x="152400" y="514625"/>
            <a:ext cx="4941424" cy="3546375"/>
          </a:xfrm>
          <a:prstGeom prst="rect">
            <a:avLst/>
          </a:prstGeom>
          <a:noFill/>
          <a:ln>
            <a:noFill/>
          </a:ln>
        </p:spPr>
      </p:pic>
      <p:pic>
        <p:nvPicPr>
          <p:cNvPr id="533" name="Google Shape;533;p36"/>
          <p:cNvPicPr preferRelativeResize="0"/>
          <p:nvPr/>
        </p:nvPicPr>
        <p:blipFill>
          <a:blip r:embed="rId4">
            <a:alphaModFix/>
          </a:blip>
          <a:stretch>
            <a:fillRect/>
          </a:stretch>
        </p:blipFill>
        <p:spPr>
          <a:xfrm>
            <a:off x="5287600" y="763000"/>
            <a:ext cx="3745374" cy="2925425"/>
          </a:xfrm>
          <a:prstGeom prst="rect">
            <a:avLst/>
          </a:prstGeom>
          <a:noFill/>
          <a:ln>
            <a:noFill/>
          </a:ln>
        </p:spPr>
      </p:pic>
      <p:sp>
        <p:nvSpPr>
          <p:cNvPr id="534" name="Google Shape;534;p36"/>
          <p:cNvSpPr txBox="1"/>
          <p:nvPr/>
        </p:nvSpPr>
        <p:spPr>
          <a:xfrm>
            <a:off x="1740725" y="76575"/>
            <a:ext cx="572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Source Sans Pro"/>
                <a:ea typeface="Source Sans Pro"/>
                <a:cs typeface="Source Sans Pro"/>
                <a:sym typeface="Source Sans Pro"/>
              </a:rPr>
              <a:t>Topic Extraction result by LDA and GSDMM for Computer Networks</a:t>
            </a:r>
            <a:endParaRPr b="1">
              <a:latin typeface="Source Sans Pro"/>
              <a:ea typeface="Source Sans Pro"/>
              <a:cs typeface="Source Sans Pro"/>
              <a:sym typeface="Source Sans Pro"/>
            </a:endParaRPr>
          </a:p>
        </p:txBody>
      </p:sp>
      <p:sp>
        <p:nvSpPr>
          <p:cNvPr id="535" name="Google Shape;535;p36"/>
          <p:cNvSpPr txBox="1"/>
          <p:nvPr/>
        </p:nvSpPr>
        <p:spPr>
          <a:xfrm>
            <a:off x="1337100" y="4226575"/>
            <a:ext cx="2297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highlight>
                  <a:schemeClr val="lt1"/>
                </a:highlight>
                <a:latin typeface="Source Sans Pro"/>
                <a:ea typeface="Source Sans Pro"/>
                <a:cs typeface="Source Sans Pro"/>
                <a:sym typeface="Source Sans Pro"/>
              </a:rPr>
              <a:t>LDA for Computer Networks</a:t>
            </a:r>
            <a:endParaRPr sz="1200">
              <a:highlight>
                <a:schemeClr val="lt1"/>
              </a:highlight>
              <a:latin typeface="Source Sans Pro"/>
              <a:ea typeface="Source Sans Pro"/>
              <a:cs typeface="Source Sans Pro"/>
              <a:sym typeface="Source Sans Pro"/>
            </a:endParaRPr>
          </a:p>
        </p:txBody>
      </p:sp>
      <p:sp>
        <p:nvSpPr>
          <p:cNvPr id="536" name="Google Shape;536;p36"/>
          <p:cNvSpPr txBox="1"/>
          <p:nvPr/>
        </p:nvSpPr>
        <p:spPr>
          <a:xfrm>
            <a:off x="5973500" y="3895400"/>
            <a:ext cx="2349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highlight>
                  <a:schemeClr val="lt1"/>
                </a:highlight>
                <a:latin typeface="Source Sans Pro"/>
                <a:ea typeface="Source Sans Pro"/>
                <a:cs typeface="Source Sans Pro"/>
                <a:sym typeface="Source Sans Pro"/>
              </a:rPr>
              <a:t>GSDMM for computer networks</a:t>
            </a:r>
            <a:endParaRPr sz="1200">
              <a:highlight>
                <a:schemeClr val="lt1"/>
              </a:highlight>
              <a:latin typeface="Source Sans Pro"/>
              <a:ea typeface="Source Sans Pro"/>
              <a:cs typeface="Source Sans Pro"/>
              <a:sym typeface="Source Sans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37"/>
          <p:cNvSpPr txBox="1"/>
          <p:nvPr/>
        </p:nvSpPr>
        <p:spPr>
          <a:xfrm>
            <a:off x="1740725" y="76575"/>
            <a:ext cx="572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Source Sans Pro"/>
                <a:ea typeface="Source Sans Pro"/>
                <a:cs typeface="Source Sans Pro"/>
                <a:sym typeface="Source Sans Pro"/>
              </a:rPr>
              <a:t>Topic Extraction result by LDA and GSDMM for DBMS</a:t>
            </a:r>
            <a:endParaRPr b="1">
              <a:latin typeface="Source Sans Pro"/>
              <a:ea typeface="Source Sans Pro"/>
              <a:cs typeface="Source Sans Pro"/>
              <a:sym typeface="Source Sans Pro"/>
            </a:endParaRPr>
          </a:p>
        </p:txBody>
      </p:sp>
      <p:sp>
        <p:nvSpPr>
          <p:cNvPr id="542" name="Google Shape;542;p37"/>
          <p:cNvSpPr txBox="1"/>
          <p:nvPr/>
        </p:nvSpPr>
        <p:spPr>
          <a:xfrm>
            <a:off x="1337100" y="4226575"/>
            <a:ext cx="2297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highlight>
                  <a:schemeClr val="lt1"/>
                </a:highlight>
                <a:latin typeface="Source Sans Pro"/>
                <a:ea typeface="Source Sans Pro"/>
                <a:cs typeface="Source Sans Pro"/>
                <a:sym typeface="Source Sans Pro"/>
              </a:rPr>
              <a:t>LDA for DBMS</a:t>
            </a:r>
            <a:endParaRPr sz="1200">
              <a:highlight>
                <a:schemeClr val="lt1"/>
              </a:highlight>
              <a:latin typeface="Source Sans Pro"/>
              <a:ea typeface="Source Sans Pro"/>
              <a:cs typeface="Source Sans Pro"/>
              <a:sym typeface="Source Sans Pro"/>
            </a:endParaRPr>
          </a:p>
        </p:txBody>
      </p:sp>
      <p:sp>
        <p:nvSpPr>
          <p:cNvPr id="543" name="Google Shape;543;p37"/>
          <p:cNvSpPr txBox="1"/>
          <p:nvPr/>
        </p:nvSpPr>
        <p:spPr>
          <a:xfrm>
            <a:off x="5973500" y="3895400"/>
            <a:ext cx="2349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highlight>
                  <a:schemeClr val="lt1"/>
                </a:highlight>
                <a:latin typeface="Source Sans Pro"/>
                <a:ea typeface="Source Sans Pro"/>
                <a:cs typeface="Source Sans Pro"/>
                <a:sym typeface="Source Sans Pro"/>
              </a:rPr>
              <a:t>GSDMM for DBMS</a:t>
            </a:r>
            <a:endParaRPr sz="1200">
              <a:highlight>
                <a:schemeClr val="lt1"/>
              </a:highlight>
              <a:latin typeface="Source Sans Pro"/>
              <a:ea typeface="Source Sans Pro"/>
              <a:cs typeface="Source Sans Pro"/>
              <a:sym typeface="Source Sans Pro"/>
            </a:endParaRPr>
          </a:p>
        </p:txBody>
      </p:sp>
      <p:pic>
        <p:nvPicPr>
          <p:cNvPr id="544" name="Google Shape;544;p37"/>
          <p:cNvPicPr preferRelativeResize="0"/>
          <p:nvPr/>
        </p:nvPicPr>
        <p:blipFill>
          <a:blip r:embed="rId3">
            <a:alphaModFix/>
          </a:blip>
          <a:stretch>
            <a:fillRect/>
          </a:stretch>
        </p:blipFill>
        <p:spPr>
          <a:xfrm>
            <a:off x="152400" y="629175"/>
            <a:ext cx="4745431" cy="3445000"/>
          </a:xfrm>
          <a:prstGeom prst="rect">
            <a:avLst/>
          </a:prstGeom>
          <a:noFill/>
          <a:ln>
            <a:noFill/>
          </a:ln>
        </p:spPr>
      </p:pic>
      <p:pic>
        <p:nvPicPr>
          <p:cNvPr id="545" name="Google Shape;545;p37"/>
          <p:cNvPicPr preferRelativeResize="0"/>
          <p:nvPr/>
        </p:nvPicPr>
        <p:blipFill>
          <a:blip r:embed="rId4">
            <a:alphaModFix/>
          </a:blip>
          <a:stretch>
            <a:fillRect/>
          </a:stretch>
        </p:blipFill>
        <p:spPr>
          <a:xfrm>
            <a:off x="5050231" y="629175"/>
            <a:ext cx="3941370" cy="273495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38"/>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1" name="Google Shape;551;p38"/>
          <p:cNvSpPr txBox="1"/>
          <p:nvPr>
            <p:ph idx="4294967295" type="title"/>
          </p:nvPr>
        </p:nvSpPr>
        <p:spPr>
          <a:xfrm>
            <a:off x="107500" y="75350"/>
            <a:ext cx="9105600" cy="40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2000"/>
              <a:buFont typeface="Oswald"/>
              <a:buNone/>
            </a:pPr>
            <a:r>
              <a:rPr lang="en" sz="2200">
                <a:latin typeface="Bookman Old Style"/>
                <a:ea typeface="Bookman Old Style"/>
                <a:cs typeface="Bookman Old Style"/>
                <a:sym typeface="Bookman Old Style"/>
              </a:rPr>
              <a:t>RESULTS</a:t>
            </a:r>
            <a:endParaRPr/>
          </a:p>
        </p:txBody>
      </p:sp>
      <p:pic>
        <p:nvPicPr>
          <p:cNvPr id="552" name="Google Shape;552;p38"/>
          <p:cNvPicPr preferRelativeResize="0"/>
          <p:nvPr/>
        </p:nvPicPr>
        <p:blipFill>
          <a:blip r:embed="rId3">
            <a:alphaModFix/>
          </a:blip>
          <a:stretch>
            <a:fillRect/>
          </a:stretch>
        </p:blipFill>
        <p:spPr>
          <a:xfrm>
            <a:off x="1331775" y="991775"/>
            <a:ext cx="6336575" cy="2738025"/>
          </a:xfrm>
          <a:prstGeom prst="rect">
            <a:avLst/>
          </a:prstGeom>
          <a:noFill/>
          <a:ln>
            <a:noFill/>
          </a:ln>
        </p:spPr>
      </p:pic>
      <p:sp>
        <p:nvSpPr>
          <p:cNvPr id="553" name="Google Shape;553;p38"/>
          <p:cNvSpPr txBox="1"/>
          <p:nvPr/>
        </p:nvSpPr>
        <p:spPr>
          <a:xfrm>
            <a:off x="2641075" y="991775"/>
            <a:ext cx="208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Times New Roman"/>
                <a:ea typeface="Times New Roman"/>
                <a:cs typeface="Times New Roman"/>
                <a:sym typeface="Times New Roman"/>
              </a:rPr>
              <a:t>ACCURACY SCORE</a:t>
            </a:r>
            <a:endParaRPr b="1">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39"/>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9" name="Google Shape;559;p39"/>
          <p:cNvSpPr txBox="1"/>
          <p:nvPr>
            <p:ph idx="4294967295" type="title"/>
          </p:nvPr>
        </p:nvSpPr>
        <p:spPr>
          <a:xfrm>
            <a:off x="107500" y="75350"/>
            <a:ext cx="9105600" cy="40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2000"/>
              <a:buFont typeface="Oswald"/>
              <a:buNone/>
            </a:pPr>
            <a:r>
              <a:rPr lang="en" sz="2200">
                <a:latin typeface="Bookman Old Style"/>
                <a:ea typeface="Bookman Old Style"/>
                <a:cs typeface="Bookman Old Style"/>
                <a:sym typeface="Bookman Old Style"/>
              </a:rPr>
              <a:t>RESULTS</a:t>
            </a:r>
            <a:endParaRPr/>
          </a:p>
        </p:txBody>
      </p:sp>
      <p:pic>
        <p:nvPicPr>
          <p:cNvPr id="560" name="Google Shape;560;p39"/>
          <p:cNvPicPr preferRelativeResize="0"/>
          <p:nvPr/>
        </p:nvPicPr>
        <p:blipFill rotWithShape="1">
          <a:blip r:embed="rId3">
            <a:alphaModFix/>
          </a:blip>
          <a:srcRect b="34603" l="0" r="0" t="4888"/>
          <a:stretch/>
        </p:blipFill>
        <p:spPr>
          <a:xfrm>
            <a:off x="1497900" y="1308125"/>
            <a:ext cx="6148200" cy="2659725"/>
          </a:xfrm>
          <a:prstGeom prst="rect">
            <a:avLst/>
          </a:prstGeom>
          <a:noFill/>
          <a:ln>
            <a:noFill/>
          </a:ln>
        </p:spPr>
      </p:pic>
      <p:sp>
        <p:nvSpPr>
          <p:cNvPr id="561" name="Google Shape;561;p39"/>
          <p:cNvSpPr txBox="1"/>
          <p:nvPr/>
        </p:nvSpPr>
        <p:spPr>
          <a:xfrm>
            <a:off x="2413400" y="625075"/>
            <a:ext cx="4253400" cy="41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500">
                <a:latin typeface="Times New Roman"/>
                <a:ea typeface="Times New Roman"/>
                <a:cs typeface="Times New Roman"/>
                <a:sym typeface="Times New Roman"/>
              </a:rPr>
              <a:t>COHERENCE SCORE TABLE</a:t>
            </a:r>
            <a:endParaRPr>
              <a:latin typeface="Source Sans Pro"/>
              <a:ea typeface="Source Sans Pro"/>
              <a:cs typeface="Source Sans Pro"/>
              <a:sym typeface="Source Sans Pro"/>
            </a:endParaRPr>
          </a:p>
        </p:txBody>
      </p:sp>
      <p:sp>
        <p:nvSpPr>
          <p:cNvPr id="562" name="Google Shape;562;p39"/>
          <p:cNvSpPr txBox="1"/>
          <p:nvPr/>
        </p:nvSpPr>
        <p:spPr>
          <a:xfrm>
            <a:off x="1875250" y="1587550"/>
            <a:ext cx="45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chemeClr val="lt1"/>
                </a:highlight>
                <a:latin typeface="Source Sans Pro"/>
                <a:ea typeface="Source Sans Pro"/>
                <a:cs typeface="Source Sans Pro"/>
                <a:sym typeface="Source Sans Pro"/>
              </a:rPr>
              <a:t>      </a:t>
            </a:r>
            <a:endParaRPr>
              <a:highlight>
                <a:schemeClr val="lt1"/>
              </a:highlight>
              <a:latin typeface="Source Sans Pro"/>
              <a:ea typeface="Source Sans Pro"/>
              <a:cs typeface="Source Sans Pro"/>
              <a:sym typeface="Source Sans P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40"/>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8" name="Google Shape;568;p40"/>
          <p:cNvSpPr txBox="1"/>
          <p:nvPr>
            <p:ph idx="4294967295" type="title"/>
          </p:nvPr>
        </p:nvSpPr>
        <p:spPr>
          <a:xfrm>
            <a:off x="107500" y="75350"/>
            <a:ext cx="9105600" cy="40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2000"/>
              <a:buFont typeface="Oswald"/>
              <a:buNone/>
            </a:pPr>
            <a:r>
              <a:rPr lang="en" sz="2200">
                <a:latin typeface="Bookman Old Style"/>
                <a:ea typeface="Bookman Old Style"/>
                <a:cs typeface="Bookman Old Style"/>
                <a:sym typeface="Bookman Old Style"/>
              </a:rPr>
              <a:t>RESULTS</a:t>
            </a:r>
            <a:endParaRPr/>
          </a:p>
        </p:txBody>
      </p:sp>
      <p:pic>
        <p:nvPicPr>
          <p:cNvPr id="569" name="Google Shape;569;p40"/>
          <p:cNvPicPr preferRelativeResize="0"/>
          <p:nvPr/>
        </p:nvPicPr>
        <p:blipFill>
          <a:blip r:embed="rId3">
            <a:alphaModFix/>
          </a:blip>
          <a:stretch>
            <a:fillRect/>
          </a:stretch>
        </p:blipFill>
        <p:spPr>
          <a:xfrm>
            <a:off x="1775900" y="2976900"/>
            <a:ext cx="5768800" cy="1192075"/>
          </a:xfrm>
          <a:prstGeom prst="rect">
            <a:avLst/>
          </a:prstGeom>
          <a:noFill/>
          <a:ln>
            <a:noFill/>
          </a:ln>
        </p:spPr>
      </p:pic>
      <p:pic>
        <p:nvPicPr>
          <p:cNvPr id="570" name="Google Shape;570;p40"/>
          <p:cNvPicPr preferRelativeResize="0"/>
          <p:nvPr/>
        </p:nvPicPr>
        <p:blipFill rotWithShape="1">
          <a:blip r:embed="rId4">
            <a:alphaModFix/>
          </a:blip>
          <a:srcRect b="0" l="0" r="0" t="63508"/>
          <a:stretch/>
        </p:blipFill>
        <p:spPr>
          <a:xfrm>
            <a:off x="1497900" y="1165775"/>
            <a:ext cx="6148200" cy="1604125"/>
          </a:xfrm>
          <a:prstGeom prst="rect">
            <a:avLst/>
          </a:prstGeom>
          <a:noFill/>
          <a:ln>
            <a:noFill/>
          </a:ln>
        </p:spPr>
      </p:pic>
      <p:sp>
        <p:nvSpPr>
          <p:cNvPr id="571" name="Google Shape;571;p40"/>
          <p:cNvSpPr txBox="1"/>
          <p:nvPr/>
        </p:nvSpPr>
        <p:spPr>
          <a:xfrm>
            <a:off x="2413400" y="625075"/>
            <a:ext cx="4253400" cy="4155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500">
                <a:latin typeface="Times New Roman"/>
                <a:ea typeface="Times New Roman"/>
                <a:cs typeface="Times New Roman"/>
                <a:sym typeface="Times New Roman"/>
              </a:rPr>
              <a:t>COHERENCE SCORE TABLE</a:t>
            </a:r>
            <a:endParaRPr>
              <a:latin typeface="Source Sans Pro"/>
              <a:ea typeface="Source Sans Pro"/>
              <a:cs typeface="Source Sans Pro"/>
              <a:sym typeface="Source Sans Pr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41"/>
          <p:cNvSpPr txBox="1"/>
          <p:nvPr/>
        </p:nvSpPr>
        <p:spPr>
          <a:xfrm>
            <a:off x="645125" y="46400"/>
            <a:ext cx="8101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accent1"/>
              </a:buClr>
              <a:buSzPts val="2000"/>
              <a:buFont typeface="Oswald"/>
              <a:buNone/>
            </a:pPr>
            <a:r>
              <a:rPr b="1" lang="en" sz="2200">
                <a:solidFill>
                  <a:schemeClr val="accent1"/>
                </a:solidFill>
                <a:latin typeface="Bookman Old Style"/>
                <a:ea typeface="Bookman Old Style"/>
                <a:cs typeface="Bookman Old Style"/>
                <a:sym typeface="Bookman Old Style"/>
              </a:rPr>
              <a:t>PREDICTING TOPIC USING BEST MODEL</a:t>
            </a:r>
            <a:endParaRPr>
              <a:latin typeface="Source Sans Pro"/>
              <a:ea typeface="Source Sans Pro"/>
              <a:cs typeface="Source Sans Pro"/>
              <a:sym typeface="Source Sans Pro"/>
            </a:endParaRPr>
          </a:p>
        </p:txBody>
      </p:sp>
      <p:pic>
        <p:nvPicPr>
          <p:cNvPr id="577" name="Google Shape;577;p41"/>
          <p:cNvPicPr preferRelativeResize="0"/>
          <p:nvPr/>
        </p:nvPicPr>
        <p:blipFill>
          <a:blip r:embed="rId3">
            <a:alphaModFix/>
          </a:blip>
          <a:stretch>
            <a:fillRect/>
          </a:stretch>
        </p:blipFill>
        <p:spPr>
          <a:xfrm>
            <a:off x="152400" y="914850"/>
            <a:ext cx="3654200" cy="4076251"/>
          </a:xfrm>
          <a:prstGeom prst="rect">
            <a:avLst/>
          </a:prstGeom>
          <a:noFill/>
          <a:ln>
            <a:noFill/>
          </a:ln>
        </p:spPr>
      </p:pic>
      <p:pic>
        <p:nvPicPr>
          <p:cNvPr id="578" name="Google Shape;578;p41"/>
          <p:cNvPicPr preferRelativeResize="0"/>
          <p:nvPr/>
        </p:nvPicPr>
        <p:blipFill>
          <a:blip r:embed="rId4">
            <a:alphaModFix/>
          </a:blip>
          <a:stretch>
            <a:fillRect/>
          </a:stretch>
        </p:blipFill>
        <p:spPr>
          <a:xfrm>
            <a:off x="3917600" y="863125"/>
            <a:ext cx="3397875" cy="4127976"/>
          </a:xfrm>
          <a:prstGeom prst="rect">
            <a:avLst/>
          </a:prstGeom>
          <a:noFill/>
          <a:ln>
            <a:noFill/>
          </a:ln>
        </p:spPr>
      </p:pic>
      <p:sp>
        <p:nvSpPr>
          <p:cNvPr id="579" name="Google Shape;579;p41"/>
          <p:cNvSpPr txBox="1"/>
          <p:nvPr/>
        </p:nvSpPr>
        <p:spPr>
          <a:xfrm>
            <a:off x="7515500" y="1649675"/>
            <a:ext cx="14592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C4043"/>
                </a:solidFill>
                <a:highlight>
                  <a:schemeClr val="lt1"/>
                </a:highlight>
                <a:latin typeface="Roboto"/>
                <a:ea typeface="Roboto"/>
                <a:cs typeface="Roboto"/>
                <a:sym typeface="Roboto"/>
              </a:rPr>
              <a:t>Used the model which have given the best coherence score to predict the topics of the </a:t>
            </a:r>
            <a:r>
              <a:rPr lang="en" sz="1100">
                <a:solidFill>
                  <a:srgbClr val="3C4043"/>
                </a:solidFill>
                <a:highlight>
                  <a:schemeClr val="lt1"/>
                </a:highlight>
                <a:latin typeface="Roboto"/>
                <a:ea typeface="Roboto"/>
                <a:cs typeface="Roboto"/>
                <a:sym typeface="Roboto"/>
              </a:rPr>
              <a:t>Computer Networks </a:t>
            </a:r>
            <a:r>
              <a:rPr lang="en" sz="1100">
                <a:solidFill>
                  <a:srgbClr val="3C4043"/>
                </a:solidFill>
                <a:highlight>
                  <a:schemeClr val="lt1"/>
                </a:highlight>
                <a:latin typeface="Roboto"/>
                <a:ea typeface="Roboto"/>
                <a:cs typeface="Roboto"/>
                <a:sym typeface="Roboto"/>
              </a:rPr>
              <a:t>question. And then representing the frequency of the topics asked by the different company</a:t>
            </a:r>
            <a:endParaRPr sz="1600">
              <a:highlight>
                <a:schemeClr val="lt1"/>
              </a:highlight>
              <a:latin typeface="Source Sans Pro"/>
              <a:ea typeface="Source Sans Pro"/>
              <a:cs typeface="Source Sans Pro"/>
              <a:sym typeface="Source Sans Pro"/>
            </a:endParaRPr>
          </a:p>
        </p:txBody>
      </p:sp>
      <p:sp>
        <p:nvSpPr>
          <p:cNvPr id="580" name="Google Shape;580;p41"/>
          <p:cNvSpPr txBox="1"/>
          <p:nvPr/>
        </p:nvSpPr>
        <p:spPr>
          <a:xfrm>
            <a:off x="1213650" y="493825"/>
            <a:ext cx="6716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Source Sans Pro"/>
                <a:ea typeface="Source Sans Pro"/>
                <a:cs typeface="Source Sans Pro"/>
                <a:sym typeface="Source Sans Pro"/>
              </a:rPr>
              <a:t>Computer Networks topics prediction for Amazon and Google</a:t>
            </a:r>
            <a:endParaRPr b="1" sz="1200">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24"/>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438" name="Google Shape;438;p24"/>
          <p:cNvSpPr txBox="1"/>
          <p:nvPr/>
        </p:nvSpPr>
        <p:spPr>
          <a:xfrm>
            <a:off x="1907704" y="513476"/>
            <a:ext cx="5689800" cy="757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990"/>
              <a:buFont typeface="Arial"/>
              <a:buNone/>
            </a:pPr>
            <a:r>
              <a:rPr b="1" i="0" lang="en" sz="2320" u="sng" cap="none" strike="noStrike">
                <a:solidFill>
                  <a:srgbClr val="00CEF6"/>
                </a:solidFill>
                <a:latin typeface="Bookman Old Style"/>
                <a:ea typeface="Bookman Old Style"/>
                <a:cs typeface="Bookman Old Style"/>
                <a:sym typeface="Bookman Old Style"/>
              </a:rPr>
              <a:t>PROBLEM  STATEMENT</a:t>
            </a:r>
            <a:endParaRPr b="1" i="0" sz="2320" u="sng" cap="none" strike="noStrike">
              <a:solidFill>
                <a:srgbClr val="00CEF6"/>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CEF6"/>
              </a:solidFill>
              <a:latin typeface="Source Sans Pro"/>
              <a:ea typeface="Source Sans Pro"/>
              <a:cs typeface="Source Sans Pro"/>
              <a:sym typeface="Source Sans Pro"/>
            </a:endParaRPr>
          </a:p>
        </p:txBody>
      </p:sp>
      <p:sp>
        <p:nvSpPr>
          <p:cNvPr id="439" name="Google Shape;439;p24"/>
          <p:cNvSpPr txBox="1"/>
          <p:nvPr/>
        </p:nvSpPr>
        <p:spPr>
          <a:xfrm>
            <a:off x="323528" y="3435846"/>
            <a:ext cx="8507597" cy="1169521"/>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2000"/>
              <a:buFont typeface="Arial"/>
              <a:buNone/>
            </a:pPr>
            <a:r>
              <a:rPr b="1" i="0" lang="en" sz="2000" u="none" cap="none" strike="noStrike">
                <a:solidFill>
                  <a:schemeClr val="lt1"/>
                </a:solidFill>
                <a:latin typeface="Arial"/>
                <a:ea typeface="Arial"/>
                <a:cs typeface="Arial"/>
                <a:sym typeface="Arial"/>
              </a:rPr>
              <a:t>Provide analysis of questions asked in recruitment process of each company in colleges.  </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ource Sans Pro"/>
              <a:ea typeface="Source Sans Pro"/>
              <a:cs typeface="Source Sans Pro"/>
              <a:sym typeface="Source Sans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42"/>
          <p:cNvSpPr txBox="1"/>
          <p:nvPr/>
        </p:nvSpPr>
        <p:spPr>
          <a:xfrm>
            <a:off x="645125" y="46400"/>
            <a:ext cx="8101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accent1"/>
              </a:buClr>
              <a:buSzPts val="2000"/>
              <a:buFont typeface="Oswald"/>
              <a:buNone/>
            </a:pPr>
            <a:r>
              <a:rPr b="1" lang="en" sz="2200">
                <a:solidFill>
                  <a:schemeClr val="accent1"/>
                </a:solidFill>
                <a:latin typeface="Bookman Old Style"/>
                <a:ea typeface="Bookman Old Style"/>
                <a:cs typeface="Bookman Old Style"/>
                <a:sym typeface="Bookman Old Style"/>
              </a:rPr>
              <a:t>PREDICTING TOPIC USING BEST MODEL</a:t>
            </a:r>
            <a:endParaRPr>
              <a:latin typeface="Source Sans Pro"/>
              <a:ea typeface="Source Sans Pro"/>
              <a:cs typeface="Source Sans Pro"/>
              <a:sym typeface="Source Sans Pro"/>
            </a:endParaRPr>
          </a:p>
        </p:txBody>
      </p:sp>
      <p:sp>
        <p:nvSpPr>
          <p:cNvPr id="586" name="Google Shape;586;p42"/>
          <p:cNvSpPr txBox="1"/>
          <p:nvPr/>
        </p:nvSpPr>
        <p:spPr>
          <a:xfrm>
            <a:off x="7502350" y="1649675"/>
            <a:ext cx="14724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C4043"/>
                </a:solidFill>
                <a:highlight>
                  <a:schemeClr val="lt1"/>
                </a:highlight>
                <a:latin typeface="Roboto"/>
                <a:ea typeface="Roboto"/>
                <a:cs typeface="Roboto"/>
                <a:sym typeface="Roboto"/>
              </a:rPr>
              <a:t>Used the model which have given the best coherence score to predict the topics of the DBMS question. And then representing the frequency of the topics asked by the different company</a:t>
            </a:r>
            <a:endParaRPr sz="1600">
              <a:highlight>
                <a:schemeClr val="lt1"/>
              </a:highlight>
              <a:latin typeface="Source Sans Pro"/>
              <a:ea typeface="Source Sans Pro"/>
              <a:cs typeface="Source Sans Pro"/>
              <a:sym typeface="Source Sans Pro"/>
            </a:endParaRPr>
          </a:p>
        </p:txBody>
      </p:sp>
      <p:sp>
        <p:nvSpPr>
          <p:cNvPr id="587" name="Google Shape;587;p42"/>
          <p:cNvSpPr txBox="1"/>
          <p:nvPr/>
        </p:nvSpPr>
        <p:spPr>
          <a:xfrm>
            <a:off x="1213650" y="493825"/>
            <a:ext cx="6716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latin typeface="Source Sans Pro"/>
                <a:ea typeface="Source Sans Pro"/>
                <a:cs typeface="Source Sans Pro"/>
                <a:sym typeface="Source Sans Pro"/>
              </a:rPr>
              <a:t>DBMS</a:t>
            </a:r>
            <a:r>
              <a:rPr b="1" lang="en" sz="1200">
                <a:latin typeface="Source Sans Pro"/>
                <a:ea typeface="Source Sans Pro"/>
                <a:cs typeface="Source Sans Pro"/>
                <a:sym typeface="Source Sans Pro"/>
              </a:rPr>
              <a:t> topics prediction for Amazon and Google</a:t>
            </a:r>
            <a:endParaRPr b="1" sz="1200">
              <a:latin typeface="Source Sans Pro"/>
              <a:ea typeface="Source Sans Pro"/>
              <a:cs typeface="Source Sans Pro"/>
              <a:sym typeface="Source Sans Pro"/>
            </a:endParaRPr>
          </a:p>
        </p:txBody>
      </p:sp>
      <p:pic>
        <p:nvPicPr>
          <p:cNvPr id="588" name="Google Shape;588;p42"/>
          <p:cNvPicPr preferRelativeResize="0"/>
          <p:nvPr/>
        </p:nvPicPr>
        <p:blipFill>
          <a:blip r:embed="rId3">
            <a:alphaModFix/>
          </a:blip>
          <a:stretch>
            <a:fillRect/>
          </a:stretch>
        </p:blipFill>
        <p:spPr>
          <a:xfrm>
            <a:off x="59250" y="924951"/>
            <a:ext cx="3735825" cy="4178126"/>
          </a:xfrm>
          <a:prstGeom prst="rect">
            <a:avLst/>
          </a:prstGeom>
          <a:noFill/>
          <a:ln>
            <a:noFill/>
          </a:ln>
        </p:spPr>
      </p:pic>
      <p:pic>
        <p:nvPicPr>
          <p:cNvPr id="589" name="Google Shape;589;p42"/>
          <p:cNvPicPr preferRelativeResize="0"/>
          <p:nvPr/>
        </p:nvPicPr>
        <p:blipFill>
          <a:blip r:embed="rId4">
            <a:alphaModFix/>
          </a:blip>
          <a:stretch>
            <a:fillRect/>
          </a:stretch>
        </p:blipFill>
        <p:spPr>
          <a:xfrm>
            <a:off x="3910100" y="924950"/>
            <a:ext cx="3382550" cy="4091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3"/>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595" name="Google Shape;595;p43"/>
          <p:cNvSpPr txBox="1"/>
          <p:nvPr>
            <p:ph idx="4294967295" type="title"/>
          </p:nvPr>
        </p:nvSpPr>
        <p:spPr>
          <a:xfrm>
            <a:off x="107500" y="75351"/>
            <a:ext cx="9105600" cy="753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accent1"/>
              </a:buClr>
              <a:buSzPts val="2000"/>
              <a:buFont typeface="Oswald"/>
              <a:buNone/>
            </a:pPr>
            <a:r>
              <a:rPr lang="en" sz="2200">
                <a:latin typeface="Bookman Old Style"/>
                <a:ea typeface="Bookman Old Style"/>
                <a:cs typeface="Bookman Old Style"/>
                <a:sym typeface="Bookman Old Style"/>
              </a:rPr>
              <a:t>CONCLUSION</a:t>
            </a:r>
            <a:endParaRPr/>
          </a:p>
        </p:txBody>
      </p:sp>
      <p:sp>
        <p:nvSpPr>
          <p:cNvPr id="596" name="Google Shape;596;p43"/>
          <p:cNvSpPr txBox="1"/>
          <p:nvPr>
            <p:ph idx="4294967295" type="body"/>
          </p:nvPr>
        </p:nvSpPr>
        <p:spPr>
          <a:xfrm>
            <a:off x="251525" y="829075"/>
            <a:ext cx="8892600" cy="3198300"/>
          </a:xfrm>
          <a:prstGeom prst="rect">
            <a:avLst/>
          </a:prstGeom>
          <a:noFill/>
          <a:ln>
            <a:noFill/>
          </a:ln>
        </p:spPr>
        <p:txBody>
          <a:bodyPr anchorCtr="0" anchor="t" bIns="91425" lIns="91425" spcFirstLastPara="1" rIns="91425" wrap="square" tIns="91425">
            <a:noAutofit/>
          </a:bodyPr>
          <a:lstStyle/>
          <a:p>
            <a:pPr indent="-355600" lvl="0" marL="457200" rtl="0" algn="just">
              <a:lnSpc>
                <a:spcPct val="115000"/>
              </a:lnSpc>
              <a:spcBef>
                <a:spcPts val="0"/>
              </a:spcBef>
              <a:spcAft>
                <a:spcPts val="0"/>
              </a:spcAft>
              <a:buSzPts val="2000"/>
              <a:buFont typeface="Arial"/>
              <a:buChar char="•"/>
            </a:pPr>
            <a:r>
              <a:rPr lang="en" sz="1200">
                <a:solidFill>
                  <a:srgbClr val="000000"/>
                </a:solidFill>
                <a:latin typeface="Times New Roman"/>
                <a:ea typeface="Times New Roman"/>
                <a:cs typeface="Times New Roman"/>
                <a:sym typeface="Times New Roman"/>
              </a:rPr>
              <a:t>Supervised:</a:t>
            </a:r>
            <a:endParaRPr sz="1200">
              <a:solidFill>
                <a:srgbClr val="000000"/>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After preprocessing and refining the data we tried implementing many models to classify multi tags one by one. However there is not much significant difference among the models but among all the models Random Forest performed well. </a:t>
            </a:r>
            <a:endParaRPr sz="1200">
              <a:solidFill>
                <a:srgbClr val="000000"/>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1200">
              <a:solidFill>
                <a:srgbClr val="000000"/>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Arial"/>
              <a:buChar char="•"/>
            </a:pPr>
            <a:r>
              <a:rPr lang="en" sz="1200">
                <a:solidFill>
                  <a:srgbClr val="000000"/>
                </a:solidFill>
                <a:latin typeface="Times New Roman"/>
                <a:ea typeface="Times New Roman"/>
                <a:cs typeface="Times New Roman"/>
                <a:sym typeface="Times New Roman"/>
              </a:rPr>
              <a:t>Unsupervised:</a:t>
            </a:r>
            <a:endParaRPr sz="1200">
              <a:solidFill>
                <a:srgbClr val="000000"/>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In the end , we have been able to obtain different varieties of clusters of topics for the same data.</a:t>
            </a:r>
            <a:endParaRPr sz="1200">
              <a:solidFill>
                <a:srgbClr val="000000"/>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These clusters of topics are somewhat meaningful in sense but after analyzing different approaches we conclude that using LDA and GSDMM we could not extract significant topics </a:t>
            </a:r>
            <a:endParaRPr b="1" sz="12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200">
              <a:solidFill>
                <a:srgbClr val="000000"/>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Arial"/>
              <a:buChar char="•"/>
            </a:pPr>
            <a:r>
              <a:rPr lang="en" sz="1200">
                <a:solidFill>
                  <a:srgbClr val="000000"/>
                </a:solidFill>
                <a:latin typeface="Times New Roman"/>
                <a:ea typeface="Times New Roman"/>
                <a:cs typeface="Times New Roman"/>
                <a:sym typeface="Times New Roman"/>
              </a:rPr>
              <a:t>Further we have analyzed that the</a:t>
            </a:r>
            <a:r>
              <a:rPr b="1" lang="en" sz="1200">
                <a:solidFill>
                  <a:srgbClr val="000000"/>
                </a:solidFill>
                <a:latin typeface="Times New Roman"/>
                <a:ea typeface="Times New Roman"/>
                <a:cs typeface="Times New Roman"/>
                <a:sym typeface="Times New Roman"/>
              </a:rPr>
              <a:t> BERT works better in extracting topics than LDA and GSDMM in our dataset </a:t>
            </a:r>
            <a:r>
              <a:rPr lang="en" sz="1200">
                <a:solidFill>
                  <a:srgbClr val="000000"/>
                </a:solidFill>
                <a:latin typeface="Times New Roman"/>
                <a:ea typeface="Times New Roman"/>
                <a:cs typeface="Times New Roman"/>
                <a:sym typeface="Times New Roman"/>
              </a:rPr>
              <a:t>as it also predicts the topic/cluster very well.</a:t>
            </a:r>
            <a:endParaRPr sz="1200">
              <a:solidFill>
                <a:srgbClr val="000000"/>
              </a:solidFill>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Arial"/>
              <a:buChar char="•"/>
            </a:pPr>
            <a:r>
              <a:rPr lang="en" sz="1200">
                <a:solidFill>
                  <a:srgbClr val="000000"/>
                </a:solidFill>
                <a:latin typeface="Times New Roman"/>
                <a:ea typeface="Times New Roman"/>
                <a:cs typeface="Times New Roman"/>
                <a:sym typeface="Times New Roman"/>
              </a:rPr>
              <a:t>We have extended our study to further link working of this project with DBMS subject, where also we have seen similar outcomes of BERT working better.</a:t>
            </a:r>
            <a:endParaRPr sz="1200">
              <a:solidFill>
                <a:srgbClr val="000000"/>
              </a:solidFill>
              <a:latin typeface="Times New Roman"/>
              <a:ea typeface="Times New Roman"/>
              <a:cs typeface="Times New Roman"/>
              <a:sym typeface="Times New Roman"/>
            </a:endParaRPr>
          </a:p>
          <a:p>
            <a:pPr indent="0" lvl="0" marL="457200" rtl="0" algn="just">
              <a:lnSpc>
                <a:spcPct val="100000"/>
              </a:lnSpc>
              <a:spcBef>
                <a:spcPts val="600"/>
              </a:spcBef>
              <a:spcAft>
                <a:spcPts val="0"/>
              </a:spcAft>
              <a:buNone/>
            </a:pPr>
            <a:r>
              <a:t/>
            </a:r>
            <a:endParaRPr sz="1800">
              <a:solidFill>
                <a:srgbClr val="131925"/>
              </a:solidFill>
              <a:latin typeface="Times New Roman"/>
              <a:ea typeface="Times New Roman"/>
              <a:cs typeface="Times New Roman"/>
              <a:sym typeface="Times New Roman"/>
            </a:endParaRPr>
          </a:p>
          <a:p>
            <a:pPr indent="0" lvl="0" marL="101600" rtl="0" algn="just">
              <a:lnSpc>
                <a:spcPct val="100000"/>
              </a:lnSpc>
              <a:spcBef>
                <a:spcPts val="600"/>
              </a:spcBef>
              <a:spcAft>
                <a:spcPts val="0"/>
              </a:spcAft>
              <a:buSzPts val="2000"/>
              <a:buNone/>
            </a:pPr>
            <a:r>
              <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4"/>
          <p:cNvSpPr txBox="1"/>
          <p:nvPr>
            <p:ph idx="4294967295" type="ctrTitle"/>
          </p:nvPr>
        </p:nvSpPr>
        <p:spPr>
          <a:xfrm>
            <a:off x="1275150" y="2116750"/>
            <a:ext cx="6593700" cy="1159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accent1"/>
              </a:buClr>
              <a:buSzPts val="2000"/>
              <a:buFont typeface="Oswald"/>
              <a:buNone/>
            </a:pPr>
            <a:r>
              <a:rPr b="1" i="0" lang="en" sz="10000" u="none" cap="none" strike="noStrike">
                <a:solidFill>
                  <a:schemeClr val="accent1"/>
                </a:solidFill>
                <a:latin typeface="Oswald"/>
                <a:ea typeface="Oswald"/>
                <a:cs typeface="Oswald"/>
                <a:sym typeface="Oswald"/>
              </a:rPr>
              <a:t>THANKS!</a:t>
            </a:r>
            <a:endParaRPr b="1" i="0" sz="10000" u="none" cap="none" strike="noStrike">
              <a:solidFill>
                <a:schemeClr val="accent1"/>
              </a:solidFill>
              <a:latin typeface="Oswald"/>
              <a:ea typeface="Oswald"/>
              <a:cs typeface="Oswald"/>
              <a:sym typeface="Oswald"/>
            </a:endParaRPr>
          </a:p>
        </p:txBody>
      </p:sp>
      <p:sp>
        <p:nvSpPr>
          <p:cNvPr id="602" name="Google Shape;602;p44"/>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25"/>
          <p:cNvSpPr txBox="1"/>
          <p:nvPr>
            <p:ph type="title"/>
          </p:nvPr>
        </p:nvSpPr>
        <p:spPr>
          <a:xfrm>
            <a:off x="1047750" y="3789777"/>
            <a:ext cx="6996600" cy="743400"/>
          </a:xfrm>
          <a:prstGeom prst="rect">
            <a:avLst/>
          </a:prstGeom>
          <a:noFill/>
          <a:ln>
            <a:noFill/>
          </a:ln>
        </p:spPr>
        <p:txBody>
          <a:bodyPr anchorCtr="0" anchor="b" bIns="91425" lIns="91425" spcFirstLastPara="1" rIns="91425" wrap="square" tIns="91425">
            <a:noAutofit/>
          </a:bodyPr>
          <a:lstStyle/>
          <a:p>
            <a:pPr indent="-304800" lvl="0" marL="457200" rtl="0" algn="l">
              <a:lnSpc>
                <a:spcPct val="115000"/>
              </a:lnSpc>
              <a:spcBef>
                <a:spcPts val="1500"/>
              </a:spcBef>
              <a:spcAft>
                <a:spcPts val="0"/>
              </a:spcAft>
              <a:buClr>
                <a:srgbClr val="374151"/>
              </a:buClr>
              <a:buSzPts val="1200"/>
              <a:buFont typeface="Roboto"/>
              <a:buAutoNum type="arabicPeriod"/>
            </a:pPr>
            <a:r>
              <a:rPr b="0" lang="en" sz="1200">
                <a:solidFill>
                  <a:srgbClr val="374151"/>
                </a:solidFill>
                <a:highlight>
                  <a:srgbClr val="F7F7F8"/>
                </a:highlight>
                <a:latin typeface="Roboto"/>
                <a:ea typeface="Roboto"/>
                <a:cs typeface="Roboto"/>
                <a:sym typeface="Roboto"/>
              </a:rPr>
              <a:t>Analyze coding questions and theoretical questions asked in interviews.</a:t>
            </a:r>
            <a:endParaRPr b="0"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b="0" lang="en" sz="1200">
                <a:solidFill>
                  <a:srgbClr val="374151"/>
                </a:solidFill>
                <a:highlight>
                  <a:srgbClr val="F7F7F8"/>
                </a:highlight>
                <a:latin typeface="Roboto"/>
                <a:ea typeface="Roboto"/>
                <a:cs typeface="Roboto"/>
                <a:sym typeface="Roboto"/>
              </a:rPr>
              <a:t>Apply supervised learning techniques to classify coding questions based on relevant tags.</a:t>
            </a:r>
            <a:endParaRPr b="0" sz="1200">
              <a:solidFill>
                <a:srgbClr val="374151"/>
              </a:solidFill>
              <a:highlight>
                <a:srgbClr val="F7F7F8"/>
              </a:highlight>
              <a:latin typeface="Roboto"/>
              <a:ea typeface="Roboto"/>
              <a:cs typeface="Roboto"/>
              <a:sym typeface="Roboto"/>
            </a:endParaRPr>
          </a:p>
          <a:p>
            <a:pPr indent="-298450" lvl="1" marL="914400" rtl="0" algn="just">
              <a:lnSpc>
                <a:spcPct val="150000"/>
              </a:lnSpc>
              <a:spcBef>
                <a:spcPts val="0"/>
              </a:spcBef>
              <a:spcAft>
                <a:spcPts val="0"/>
              </a:spcAft>
              <a:buClr>
                <a:srgbClr val="000000"/>
              </a:buClr>
              <a:buSzPts val="1100"/>
              <a:buFont typeface="Times New Roman"/>
              <a:buChar char="○"/>
            </a:pPr>
            <a:r>
              <a:rPr b="0" lang="en" sz="1200">
                <a:solidFill>
                  <a:srgbClr val="000000"/>
                </a:solidFill>
                <a:latin typeface="Times New Roman"/>
                <a:ea typeface="Times New Roman"/>
                <a:cs typeface="Times New Roman"/>
                <a:sym typeface="Times New Roman"/>
              </a:rPr>
              <a:t>Logistic Regression</a:t>
            </a:r>
            <a:endParaRPr b="0" sz="1200">
              <a:solidFill>
                <a:srgbClr val="000000"/>
              </a:solidFill>
              <a:latin typeface="Times New Roman"/>
              <a:ea typeface="Times New Roman"/>
              <a:cs typeface="Times New Roman"/>
              <a:sym typeface="Times New Roman"/>
            </a:endParaRPr>
          </a:p>
          <a:p>
            <a:pPr indent="-298450" lvl="1" marL="914400" rtl="0" algn="just">
              <a:lnSpc>
                <a:spcPct val="150000"/>
              </a:lnSpc>
              <a:spcBef>
                <a:spcPts val="0"/>
              </a:spcBef>
              <a:spcAft>
                <a:spcPts val="0"/>
              </a:spcAft>
              <a:buClr>
                <a:srgbClr val="000000"/>
              </a:buClr>
              <a:buSzPts val="1100"/>
              <a:buFont typeface="Times New Roman"/>
              <a:buChar char="○"/>
            </a:pPr>
            <a:r>
              <a:rPr b="0" lang="en" sz="1200">
                <a:solidFill>
                  <a:srgbClr val="000000"/>
                </a:solidFill>
                <a:latin typeface="Times New Roman"/>
                <a:ea typeface="Times New Roman"/>
                <a:cs typeface="Times New Roman"/>
                <a:sym typeface="Times New Roman"/>
              </a:rPr>
              <a:t>Decision Trees</a:t>
            </a:r>
            <a:endParaRPr b="0" sz="1200">
              <a:solidFill>
                <a:srgbClr val="000000"/>
              </a:solidFill>
              <a:latin typeface="Times New Roman"/>
              <a:ea typeface="Times New Roman"/>
              <a:cs typeface="Times New Roman"/>
              <a:sym typeface="Times New Roman"/>
            </a:endParaRPr>
          </a:p>
          <a:p>
            <a:pPr indent="-298450" lvl="1" marL="914400" rtl="0" algn="just">
              <a:lnSpc>
                <a:spcPct val="150000"/>
              </a:lnSpc>
              <a:spcBef>
                <a:spcPts val="0"/>
              </a:spcBef>
              <a:spcAft>
                <a:spcPts val="0"/>
              </a:spcAft>
              <a:buClr>
                <a:srgbClr val="000000"/>
              </a:buClr>
              <a:buSzPts val="1100"/>
              <a:buFont typeface="Times New Roman"/>
              <a:buChar char="○"/>
            </a:pPr>
            <a:r>
              <a:rPr b="0" lang="en" sz="1200">
                <a:solidFill>
                  <a:srgbClr val="000000"/>
                </a:solidFill>
                <a:latin typeface="Times New Roman"/>
                <a:ea typeface="Times New Roman"/>
                <a:cs typeface="Times New Roman"/>
                <a:sym typeface="Times New Roman"/>
              </a:rPr>
              <a:t>Naive Bayes</a:t>
            </a:r>
            <a:endParaRPr b="0" sz="1200">
              <a:solidFill>
                <a:srgbClr val="000000"/>
              </a:solidFill>
              <a:latin typeface="Times New Roman"/>
              <a:ea typeface="Times New Roman"/>
              <a:cs typeface="Times New Roman"/>
              <a:sym typeface="Times New Roman"/>
            </a:endParaRPr>
          </a:p>
          <a:p>
            <a:pPr indent="-298450" lvl="1" marL="914400" rtl="0" algn="just">
              <a:lnSpc>
                <a:spcPct val="150000"/>
              </a:lnSpc>
              <a:spcBef>
                <a:spcPts val="0"/>
              </a:spcBef>
              <a:spcAft>
                <a:spcPts val="0"/>
              </a:spcAft>
              <a:buClr>
                <a:srgbClr val="000000"/>
              </a:buClr>
              <a:buSzPts val="1100"/>
              <a:buFont typeface="Times New Roman"/>
              <a:buChar char="○"/>
            </a:pPr>
            <a:r>
              <a:rPr b="0" lang="en" sz="1200">
                <a:solidFill>
                  <a:srgbClr val="000000"/>
                </a:solidFill>
                <a:latin typeface="Times New Roman"/>
                <a:ea typeface="Times New Roman"/>
                <a:cs typeface="Times New Roman"/>
                <a:sym typeface="Times New Roman"/>
              </a:rPr>
              <a:t>KNN</a:t>
            </a:r>
            <a:endParaRPr b="0" sz="1200">
              <a:solidFill>
                <a:srgbClr val="000000"/>
              </a:solidFill>
              <a:latin typeface="Times New Roman"/>
              <a:ea typeface="Times New Roman"/>
              <a:cs typeface="Times New Roman"/>
              <a:sym typeface="Times New Roman"/>
            </a:endParaRPr>
          </a:p>
          <a:p>
            <a:pPr indent="-304800" lvl="1" marL="914400" rtl="0" algn="just">
              <a:lnSpc>
                <a:spcPct val="150000"/>
              </a:lnSpc>
              <a:spcBef>
                <a:spcPts val="0"/>
              </a:spcBef>
              <a:spcAft>
                <a:spcPts val="0"/>
              </a:spcAft>
              <a:buClr>
                <a:srgbClr val="000000"/>
              </a:buClr>
              <a:buSzPts val="1200"/>
              <a:buFont typeface="Times New Roman"/>
              <a:buChar char="○"/>
            </a:pPr>
            <a:r>
              <a:rPr b="0" lang="en" sz="1200">
                <a:solidFill>
                  <a:srgbClr val="000000"/>
                </a:solidFill>
                <a:latin typeface="Times New Roman"/>
                <a:ea typeface="Times New Roman"/>
                <a:cs typeface="Times New Roman"/>
                <a:sym typeface="Times New Roman"/>
              </a:rPr>
              <a:t>Random forest</a:t>
            </a:r>
            <a:endParaRPr b="0" sz="1200">
              <a:solidFill>
                <a:srgbClr val="000000"/>
              </a:solidFill>
              <a:latin typeface="Times New Roman"/>
              <a:ea typeface="Times New Roman"/>
              <a:cs typeface="Times New Roman"/>
              <a:sym typeface="Times New Roman"/>
            </a:endParaRPr>
          </a:p>
          <a:p>
            <a:pPr indent="-298450" lvl="1" marL="914400" rtl="0" algn="just">
              <a:lnSpc>
                <a:spcPct val="150000"/>
              </a:lnSpc>
              <a:spcBef>
                <a:spcPts val="0"/>
              </a:spcBef>
              <a:spcAft>
                <a:spcPts val="0"/>
              </a:spcAft>
              <a:buClr>
                <a:srgbClr val="000000"/>
              </a:buClr>
              <a:buSzPts val="1100"/>
              <a:buFont typeface="Times New Roman"/>
              <a:buChar char="○"/>
            </a:pPr>
            <a:r>
              <a:rPr b="0" lang="en" sz="1200">
                <a:solidFill>
                  <a:srgbClr val="000000"/>
                </a:solidFill>
                <a:latin typeface="Times New Roman"/>
                <a:ea typeface="Times New Roman"/>
                <a:cs typeface="Times New Roman"/>
                <a:sym typeface="Times New Roman"/>
              </a:rPr>
              <a:t>One-vs-Rest Classifier</a:t>
            </a:r>
            <a:endParaRPr b="0"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b="0" lang="en" sz="1200">
                <a:solidFill>
                  <a:srgbClr val="374151"/>
                </a:solidFill>
                <a:highlight>
                  <a:srgbClr val="F7F7F8"/>
                </a:highlight>
                <a:latin typeface="Roboto"/>
                <a:ea typeface="Roboto"/>
                <a:cs typeface="Roboto"/>
                <a:sym typeface="Roboto"/>
              </a:rPr>
              <a:t>Employ unsupervised learning techniques to cluster and analyze theoretical questions.</a:t>
            </a:r>
            <a:endParaRPr b="0" sz="1200">
              <a:solidFill>
                <a:srgbClr val="374151"/>
              </a:solidFill>
              <a:highlight>
                <a:srgbClr val="F7F7F8"/>
              </a:highlight>
              <a:latin typeface="Roboto"/>
              <a:ea typeface="Roboto"/>
              <a:cs typeface="Roboto"/>
              <a:sym typeface="Roboto"/>
            </a:endParaRPr>
          </a:p>
          <a:p>
            <a:pPr indent="-304800" lvl="1" marL="914400" rtl="0" algn="just">
              <a:lnSpc>
                <a:spcPct val="150000"/>
              </a:lnSpc>
              <a:spcBef>
                <a:spcPts val="0"/>
              </a:spcBef>
              <a:spcAft>
                <a:spcPts val="0"/>
              </a:spcAft>
              <a:buClr>
                <a:srgbClr val="000000"/>
              </a:buClr>
              <a:buSzPts val="1200"/>
              <a:buFont typeface="Times New Roman"/>
              <a:buChar char="○"/>
            </a:pPr>
            <a:r>
              <a:rPr b="0" lang="en" sz="1200">
                <a:solidFill>
                  <a:srgbClr val="000000"/>
                </a:solidFill>
                <a:latin typeface="Times New Roman"/>
                <a:ea typeface="Times New Roman"/>
                <a:cs typeface="Times New Roman"/>
                <a:sym typeface="Times New Roman"/>
              </a:rPr>
              <a:t>BERT</a:t>
            </a:r>
            <a:endParaRPr b="0" sz="1200">
              <a:solidFill>
                <a:srgbClr val="000000"/>
              </a:solidFill>
              <a:latin typeface="Times New Roman"/>
              <a:ea typeface="Times New Roman"/>
              <a:cs typeface="Times New Roman"/>
              <a:sym typeface="Times New Roman"/>
            </a:endParaRPr>
          </a:p>
          <a:p>
            <a:pPr indent="-304800" lvl="1" marL="914400" rtl="0" algn="just">
              <a:lnSpc>
                <a:spcPct val="150000"/>
              </a:lnSpc>
              <a:spcBef>
                <a:spcPts val="0"/>
              </a:spcBef>
              <a:spcAft>
                <a:spcPts val="0"/>
              </a:spcAft>
              <a:buClr>
                <a:srgbClr val="000000"/>
              </a:buClr>
              <a:buSzPts val="1200"/>
              <a:buFont typeface="Times New Roman"/>
              <a:buChar char="○"/>
            </a:pPr>
            <a:r>
              <a:rPr b="0" lang="en" sz="1200">
                <a:solidFill>
                  <a:srgbClr val="000000"/>
                </a:solidFill>
                <a:latin typeface="Times New Roman"/>
                <a:ea typeface="Times New Roman"/>
                <a:cs typeface="Times New Roman"/>
                <a:sym typeface="Times New Roman"/>
              </a:rPr>
              <a:t>LDA</a:t>
            </a:r>
            <a:endParaRPr b="0" sz="1200">
              <a:solidFill>
                <a:srgbClr val="000000"/>
              </a:solidFill>
              <a:latin typeface="Times New Roman"/>
              <a:ea typeface="Times New Roman"/>
              <a:cs typeface="Times New Roman"/>
              <a:sym typeface="Times New Roman"/>
            </a:endParaRPr>
          </a:p>
          <a:p>
            <a:pPr indent="-304800" lvl="1" marL="914400" rtl="0" algn="just">
              <a:lnSpc>
                <a:spcPct val="150000"/>
              </a:lnSpc>
              <a:spcBef>
                <a:spcPts val="0"/>
              </a:spcBef>
              <a:spcAft>
                <a:spcPts val="0"/>
              </a:spcAft>
              <a:buClr>
                <a:srgbClr val="000000"/>
              </a:buClr>
              <a:buSzPts val="1200"/>
              <a:buFont typeface="Times New Roman"/>
              <a:buChar char="○"/>
            </a:pPr>
            <a:r>
              <a:rPr b="0" lang="en" sz="1200">
                <a:solidFill>
                  <a:srgbClr val="000000"/>
                </a:solidFill>
                <a:latin typeface="Times New Roman"/>
                <a:ea typeface="Times New Roman"/>
                <a:cs typeface="Times New Roman"/>
                <a:sym typeface="Times New Roman"/>
              </a:rPr>
              <a:t>GSDMM</a:t>
            </a:r>
            <a:endParaRPr b="0"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b="0" lang="en" sz="1200">
                <a:solidFill>
                  <a:srgbClr val="374151"/>
                </a:solidFill>
                <a:highlight>
                  <a:srgbClr val="F7F7F8"/>
                </a:highlight>
                <a:latin typeface="Roboto"/>
                <a:ea typeface="Roboto"/>
                <a:cs typeface="Roboto"/>
                <a:sym typeface="Roboto"/>
              </a:rPr>
              <a:t>Compare and evaluate the performance of different algorithms and models.</a:t>
            </a:r>
            <a:endParaRPr b="0"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b="0" lang="en" sz="1200">
                <a:solidFill>
                  <a:srgbClr val="374151"/>
                </a:solidFill>
                <a:highlight>
                  <a:srgbClr val="F7F7F8"/>
                </a:highlight>
                <a:latin typeface="Roboto"/>
                <a:ea typeface="Roboto"/>
                <a:cs typeface="Roboto"/>
                <a:sym typeface="Roboto"/>
              </a:rPr>
              <a:t>Generate visualizations, word clouds, and plots to present the analysis of questions and topics.</a:t>
            </a:r>
            <a:endParaRPr b="0" sz="1200">
              <a:solidFill>
                <a:srgbClr val="374151"/>
              </a:solidFill>
              <a:highlight>
                <a:srgbClr val="F7F7F8"/>
              </a:highlight>
              <a:latin typeface="Roboto"/>
              <a:ea typeface="Roboto"/>
              <a:cs typeface="Roboto"/>
              <a:sym typeface="Roboto"/>
            </a:endParaRPr>
          </a:p>
        </p:txBody>
      </p:sp>
      <p:sp>
        <p:nvSpPr>
          <p:cNvPr id="445" name="Google Shape;445;p25"/>
          <p:cNvSpPr txBox="1"/>
          <p:nvPr>
            <p:ph idx="1" type="body"/>
          </p:nvPr>
        </p:nvSpPr>
        <p:spPr>
          <a:xfrm>
            <a:off x="755576" y="-1218034"/>
            <a:ext cx="7458000" cy="3240300"/>
          </a:xfrm>
          <a:prstGeom prst="rect">
            <a:avLst/>
          </a:prstGeom>
          <a:noFill/>
          <a:ln>
            <a:noFill/>
          </a:ln>
        </p:spPr>
        <p:txBody>
          <a:bodyPr anchorCtr="0" anchor="t" bIns="91425" lIns="91425" spcFirstLastPara="1" rIns="91425" wrap="square" tIns="91425">
            <a:noAutofit/>
          </a:bodyPr>
          <a:lstStyle/>
          <a:p>
            <a:pPr indent="0" lvl="0" marL="457200" rtl="0" algn="just">
              <a:lnSpc>
                <a:spcPct val="150000"/>
              </a:lnSpc>
              <a:spcBef>
                <a:spcPts val="0"/>
              </a:spcBef>
              <a:spcAft>
                <a:spcPts val="0"/>
              </a:spcAft>
              <a:buNone/>
            </a:pPr>
            <a:r>
              <a:t/>
            </a:r>
            <a:endParaRPr sz="1200">
              <a:solidFill>
                <a:srgbClr val="000000"/>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b="0"/>
          </a:p>
        </p:txBody>
      </p:sp>
      <p:sp>
        <p:nvSpPr>
          <p:cNvPr id="446" name="Google Shape;446;p25"/>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447" name="Google Shape;447;p25"/>
          <p:cNvSpPr txBox="1"/>
          <p:nvPr/>
        </p:nvSpPr>
        <p:spPr>
          <a:xfrm>
            <a:off x="1447800" y="0"/>
            <a:ext cx="5675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accent1"/>
                </a:solidFill>
                <a:latin typeface="Bookman Old Style"/>
                <a:ea typeface="Bookman Old Style"/>
                <a:cs typeface="Bookman Old Style"/>
                <a:sym typeface="Bookman Old Style"/>
              </a:rPr>
              <a:t>OBJECTIVES</a:t>
            </a:r>
            <a:endParaRPr b="1" sz="2000">
              <a:solidFill>
                <a:schemeClr val="accent1"/>
              </a:solidFill>
              <a:latin typeface="Bookman Old Style"/>
              <a:ea typeface="Bookman Old Style"/>
              <a:cs typeface="Bookman Old Style"/>
              <a:sym typeface="Bookman Old Styl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26"/>
          <p:cNvSpPr txBox="1"/>
          <p:nvPr>
            <p:ph type="title"/>
          </p:nvPr>
        </p:nvSpPr>
        <p:spPr>
          <a:xfrm>
            <a:off x="1112375" y="-262975"/>
            <a:ext cx="6996600" cy="1606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lang="en">
                <a:latin typeface="Bookman Old Style"/>
                <a:ea typeface="Bookman Old Style"/>
                <a:cs typeface="Bookman Old Style"/>
                <a:sym typeface="Bookman Old Style"/>
              </a:rPr>
              <a:t>TOPIC DETECTION OF CODING BASED QUESTIONS USING SUPERVISED CLASSIFICATION</a:t>
            </a:r>
            <a:endParaRPr>
              <a:latin typeface="Bookman Old Style"/>
              <a:ea typeface="Bookman Old Style"/>
              <a:cs typeface="Bookman Old Style"/>
              <a:sym typeface="Bookman Old Style"/>
            </a:endParaRPr>
          </a:p>
          <a:p>
            <a:pPr indent="0" lvl="0" marL="0" rtl="0" algn="ctr">
              <a:lnSpc>
                <a:spcPct val="100000"/>
              </a:lnSpc>
              <a:spcBef>
                <a:spcPts val="0"/>
              </a:spcBef>
              <a:spcAft>
                <a:spcPts val="0"/>
              </a:spcAft>
              <a:buNone/>
            </a:pPr>
            <a:r>
              <a:t/>
            </a:r>
            <a:endParaRPr>
              <a:latin typeface="Bookman Old Style"/>
              <a:ea typeface="Bookman Old Style"/>
              <a:cs typeface="Bookman Old Style"/>
              <a:sym typeface="Bookman Old Style"/>
            </a:endParaRPr>
          </a:p>
          <a:p>
            <a:pPr indent="0" lvl="0" marL="0" rtl="0" algn="ctr">
              <a:lnSpc>
                <a:spcPct val="100000"/>
              </a:lnSpc>
              <a:spcBef>
                <a:spcPts val="0"/>
              </a:spcBef>
              <a:spcAft>
                <a:spcPts val="0"/>
              </a:spcAft>
              <a:buSzPts val="2000"/>
              <a:buNone/>
            </a:pPr>
            <a:r>
              <a:t/>
            </a:r>
            <a:endParaRPr>
              <a:latin typeface="Bookman Old Style"/>
              <a:ea typeface="Bookman Old Style"/>
              <a:cs typeface="Bookman Old Style"/>
              <a:sym typeface="Bookman Old Style"/>
            </a:endParaRPr>
          </a:p>
        </p:txBody>
      </p:sp>
      <p:sp>
        <p:nvSpPr>
          <p:cNvPr id="453" name="Google Shape;453;p26"/>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454" name="Google Shape;454;p26"/>
          <p:cNvPicPr preferRelativeResize="0"/>
          <p:nvPr/>
        </p:nvPicPr>
        <p:blipFill>
          <a:blip r:embed="rId3">
            <a:alphaModFix/>
          </a:blip>
          <a:stretch>
            <a:fillRect/>
          </a:stretch>
        </p:blipFill>
        <p:spPr>
          <a:xfrm>
            <a:off x="1314875" y="776925"/>
            <a:ext cx="6794100" cy="3678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27"/>
          <p:cNvSpPr txBox="1"/>
          <p:nvPr>
            <p:ph type="title"/>
          </p:nvPr>
        </p:nvSpPr>
        <p:spPr>
          <a:xfrm>
            <a:off x="1047750" y="339503"/>
            <a:ext cx="6996600" cy="432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latin typeface="Bookman Old Style"/>
                <a:ea typeface="Bookman Old Style"/>
                <a:cs typeface="Bookman Old Style"/>
                <a:sym typeface="Bookman Old Style"/>
              </a:rPr>
              <a:t>TOPIC DETECTION OF THEORETICAL  QUESTIONS USING UNSUPERVISED CLASSIFICATION</a:t>
            </a:r>
            <a:endParaRPr>
              <a:latin typeface="Bookman Old Style"/>
              <a:ea typeface="Bookman Old Style"/>
              <a:cs typeface="Bookman Old Style"/>
              <a:sym typeface="Bookman Old Style"/>
            </a:endParaRPr>
          </a:p>
        </p:txBody>
      </p:sp>
      <p:sp>
        <p:nvSpPr>
          <p:cNvPr id="460" name="Google Shape;460;p27"/>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461" name="Google Shape;461;p27"/>
          <p:cNvPicPr preferRelativeResize="0"/>
          <p:nvPr/>
        </p:nvPicPr>
        <p:blipFill>
          <a:blip r:embed="rId3">
            <a:alphaModFix/>
          </a:blip>
          <a:stretch>
            <a:fillRect/>
          </a:stretch>
        </p:blipFill>
        <p:spPr>
          <a:xfrm>
            <a:off x="1113775" y="771500"/>
            <a:ext cx="6930575" cy="406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28"/>
          <p:cNvSpPr txBox="1"/>
          <p:nvPr>
            <p:ph type="title"/>
          </p:nvPr>
        </p:nvSpPr>
        <p:spPr>
          <a:xfrm>
            <a:off x="873188" y="254805"/>
            <a:ext cx="6996600" cy="576063"/>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latin typeface="Bookman Old Style"/>
                <a:ea typeface="Bookman Old Style"/>
                <a:cs typeface="Bookman Old Style"/>
                <a:sym typeface="Bookman Old Style"/>
              </a:rPr>
              <a:t>PROPOSED METHODOLOGY</a:t>
            </a:r>
            <a:endParaRPr/>
          </a:p>
        </p:txBody>
      </p:sp>
      <p:sp>
        <p:nvSpPr>
          <p:cNvPr id="467" name="Google Shape;467;p28"/>
          <p:cNvSpPr txBox="1"/>
          <p:nvPr>
            <p:ph idx="1" type="body"/>
          </p:nvPr>
        </p:nvSpPr>
        <p:spPr>
          <a:xfrm>
            <a:off x="873188" y="657933"/>
            <a:ext cx="6996600" cy="3240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000"/>
              <a:buFont typeface="Arial"/>
              <a:buNone/>
            </a:pPr>
            <a:r>
              <a:t/>
            </a:r>
            <a:endParaRPr/>
          </a:p>
          <a:p>
            <a:pPr indent="-457200" lvl="0" marL="558800" rtl="0" algn="l">
              <a:lnSpc>
                <a:spcPct val="100000"/>
              </a:lnSpc>
              <a:spcBef>
                <a:spcPts val="600"/>
              </a:spcBef>
              <a:spcAft>
                <a:spcPts val="0"/>
              </a:spcAft>
              <a:buSzPts val="2000"/>
              <a:buFont typeface="Arial"/>
              <a:buAutoNum type="arabicPeriod"/>
            </a:pPr>
            <a:r>
              <a:rPr lang="en"/>
              <a:t>Collection of data:</a:t>
            </a:r>
            <a:endParaRPr/>
          </a:p>
          <a:p>
            <a:pPr indent="0" lvl="0" marL="457200" rtl="0" algn="l">
              <a:lnSpc>
                <a:spcPct val="100000"/>
              </a:lnSpc>
              <a:spcBef>
                <a:spcPts val="600"/>
              </a:spcBef>
              <a:spcAft>
                <a:spcPts val="0"/>
              </a:spcAft>
              <a:buNone/>
            </a:pPr>
            <a:r>
              <a:t/>
            </a:r>
            <a:endParaRPr/>
          </a:p>
          <a:p>
            <a:pPr indent="-304800" lvl="2" marL="13716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Collected a dataset of coding questions asked in interviews from various companies.</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Extracted problem statement with their tags from the database of the leetcode using the title slug present in the links of the coding questions, where title slug </a:t>
            </a:r>
            <a:r>
              <a:rPr lang="en" sz="1200">
                <a:solidFill>
                  <a:srgbClr val="374151"/>
                </a:solidFill>
                <a:highlight>
                  <a:srgbClr val="F7F7F8"/>
                </a:highlight>
                <a:latin typeface="Roboto"/>
                <a:ea typeface="Roboto"/>
                <a:cs typeface="Roboto"/>
                <a:sym typeface="Roboto"/>
              </a:rPr>
              <a:t>corresponds to the particular coding problem </a:t>
            </a:r>
            <a:endParaRPr sz="1200">
              <a:solidFill>
                <a:srgbClr val="374151"/>
              </a:solidFill>
              <a:highlight>
                <a:srgbClr val="F7F7F8"/>
              </a:highlight>
              <a:latin typeface="Roboto"/>
              <a:ea typeface="Roboto"/>
              <a:cs typeface="Roboto"/>
              <a:sym typeface="Roboto"/>
            </a:endParaRPr>
          </a:p>
          <a:p>
            <a:pPr indent="0" lvl="0" marL="13716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Collected theoretical questions on DBMS and networking from various sources, such as books or online materials.</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Collected books on DBMS and CN.</a:t>
            </a:r>
            <a:endParaRPr sz="1200">
              <a:solidFill>
                <a:srgbClr val="374151"/>
              </a:solidFill>
              <a:highlight>
                <a:srgbClr val="F7F7F8"/>
              </a:highlight>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914400" rtl="0" algn="l">
              <a:lnSpc>
                <a:spcPct val="100000"/>
              </a:lnSpc>
              <a:spcBef>
                <a:spcPts val="1500"/>
              </a:spcBef>
              <a:spcAft>
                <a:spcPts val="0"/>
              </a:spcAft>
              <a:buNone/>
            </a:pPr>
            <a:r>
              <a:t/>
            </a:r>
            <a:endParaRPr/>
          </a:p>
          <a:p>
            <a:pPr indent="0" lvl="0" marL="101600" rtl="0" algn="l">
              <a:lnSpc>
                <a:spcPct val="100000"/>
              </a:lnSpc>
              <a:spcBef>
                <a:spcPts val="600"/>
              </a:spcBef>
              <a:spcAft>
                <a:spcPts val="0"/>
              </a:spcAft>
              <a:buSzPts val="2000"/>
              <a:buNone/>
            </a:pPr>
            <a:r>
              <a:t/>
            </a:r>
            <a:endParaRPr/>
          </a:p>
        </p:txBody>
      </p:sp>
      <p:sp>
        <p:nvSpPr>
          <p:cNvPr id="468" name="Google Shape;468;p28"/>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29"/>
          <p:cNvSpPr txBox="1"/>
          <p:nvPr>
            <p:ph type="title"/>
          </p:nvPr>
        </p:nvSpPr>
        <p:spPr>
          <a:xfrm>
            <a:off x="971600" y="116102"/>
            <a:ext cx="6996600" cy="4890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latin typeface="Bookman Old Style"/>
                <a:ea typeface="Bookman Old Style"/>
                <a:cs typeface="Bookman Old Style"/>
                <a:sym typeface="Bookman Old Style"/>
              </a:rPr>
              <a:t>PROPOSED METHODOLOGY</a:t>
            </a:r>
            <a:endParaRPr/>
          </a:p>
        </p:txBody>
      </p:sp>
      <p:sp>
        <p:nvSpPr>
          <p:cNvPr id="474" name="Google Shape;474;p29"/>
          <p:cNvSpPr txBox="1"/>
          <p:nvPr>
            <p:ph idx="1" type="body"/>
          </p:nvPr>
        </p:nvSpPr>
        <p:spPr>
          <a:xfrm>
            <a:off x="1075850" y="757775"/>
            <a:ext cx="6996600" cy="2704500"/>
          </a:xfrm>
          <a:prstGeom prst="rect">
            <a:avLst/>
          </a:prstGeom>
          <a:noFill/>
          <a:ln>
            <a:noFill/>
          </a:ln>
        </p:spPr>
        <p:txBody>
          <a:bodyPr anchorCtr="0" anchor="t" bIns="91425" lIns="91425" spcFirstLastPara="1" rIns="91425" wrap="square" tIns="91425">
            <a:noAutofit/>
          </a:bodyPr>
          <a:lstStyle/>
          <a:p>
            <a:pPr indent="0" lvl="0" marL="101600" rtl="0" algn="l">
              <a:lnSpc>
                <a:spcPct val="100000"/>
              </a:lnSpc>
              <a:spcBef>
                <a:spcPts val="600"/>
              </a:spcBef>
              <a:spcAft>
                <a:spcPts val="0"/>
              </a:spcAft>
              <a:buSzPts val="2000"/>
              <a:buNone/>
            </a:pPr>
            <a:r>
              <a:rPr lang="en"/>
              <a:t>2. Preprocessing of data:</a:t>
            </a:r>
            <a:endParaRPr/>
          </a:p>
          <a:p>
            <a:pPr indent="-304800" lvl="1" marL="9144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Preprocessed and cleaned the collected data by removing stop words, stemming, and handling any missing values.</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Used MultiLabelBinarizer to handle the multi-label nature of the tags and created a dataset with problem statements and corresponding tag frequencies.</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Converted the text data into numerical vectors using CountVectorizer to prepare it for machine learning algorithms.</a:t>
            </a:r>
            <a:endParaRPr sz="1200">
              <a:solidFill>
                <a:srgbClr val="374151"/>
              </a:solidFill>
              <a:highlight>
                <a:srgbClr val="F7F7F8"/>
              </a:highlight>
              <a:latin typeface="Roboto"/>
              <a:ea typeface="Roboto"/>
              <a:cs typeface="Roboto"/>
              <a:sym typeface="Roboto"/>
            </a:endParaRPr>
          </a:p>
          <a:p>
            <a:pPr indent="0" lvl="0" marL="4572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Preprocessed the theoretical question data by cleaning, removing stop words, and performing any necessary text transformations.</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Used the preprocessed data from books on DBMS and networking to fine-tune the BERT model for topic prediction.</a:t>
            </a:r>
            <a:endParaRPr sz="1200">
              <a:solidFill>
                <a:srgbClr val="374151"/>
              </a:solidFill>
              <a:highlight>
                <a:srgbClr val="F7F7F8"/>
              </a:highlight>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0" lvl="0" marL="101600" rtl="0" algn="l">
              <a:lnSpc>
                <a:spcPct val="100000"/>
              </a:lnSpc>
              <a:spcBef>
                <a:spcPts val="1500"/>
              </a:spcBef>
              <a:spcAft>
                <a:spcPts val="0"/>
              </a:spcAft>
              <a:buSzPts val="2000"/>
              <a:buNone/>
            </a:pPr>
            <a:r>
              <a:t/>
            </a:r>
            <a:endParaRPr sz="1800"/>
          </a:p>
        </p:txBody>
      </p:sp>
      <p:sp>
        <p:nvSpPr>
          <p:cNvPr id="475" name="Google Shape;475;p29"/>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30"/>
          <p:cNvSpPr txBox="1"/>
          <p:nvPr>
            <p:ph type="title"/>
          </p:nvPr>
        </p:nvSpPr>
        <p:spPr>
          <a:xfrm>
            <a:off x="1047750" y="339503"/>
            <a:ext cx="6996600" cy="432048"/>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latin typeface="Bookman Old Style"/>
                <a:ea typeface="Bookman Old Style"/>
                <a:cs typeface="Bookman Old Style"/>
                <a:sym typeface="Bookman Old Style"/>
              </a:rPr>
              <a:t>PROPOSED METHODOLOGY</a:t>
            </a:r>
            <a:endParaRPr/>
          </a:p>
        </p:txBody>
      </p:sp>
      <p:sp>
        <p:nvSpPr>
          <p:cNvPr id="481" name="Google Shape;481;p30"/>
          <p:cNvSpPr txBox="1"/>
          <p:nvPr>
            <p:ph idx="1" type="body"/>
          </p:nvPr>
        </p:nvSpPr>
        <p:spPr>
          <a:xfrm>
            <a:off x="277025" y="843550"/>
            <a:ext cx="7821600" cy="35283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600"/>
              </a:spcBef>
              <a:spcAft>
                <a:spcPts val="0"/>
              </a:spcAft>
              <a:buNone/>
            </a:pPr>
            <a:r>
              <a:rPr lang="en"/>
              <a:t>3. </a:t>
            </a:r>
            <a:r>
              <a:rPr lang="en"/>
              <a:t>Applying algorithms for topic modelling and cluster of topics:</a:t>
            </a:r>
            <a:endParaRPr/>
          </a:p>
          <a:p>
            <a:pPr indent="-304800" lvl="2" marL="13716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Split the dataset into training and testing sets for supervised learning analysis.</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Applied machine learning algorithms such as Logistic Regression, Decision Trees, Naive Bayes, KNN, Random Forest and One-vs-Rest Classifier to classify coding questions based on their tags.</a:t>
            </a:r>
            <a:endParaRPr sz="1200">
              <a:solidFill>
                <a:srgbClr val="374151"/>
              </a:solidFill>
              <a:highlight>
                <a:srgbClr val="F7F7F8"/>
              </a:highlight>
              <a:latin typeface="Roboto"/>
              <a:ea typeface="Roboto"/>
              <a:cs typeface="Roboto"/>
              <a:sym typeface="Roboto"/>
            </a:endParaRPr>
          </a:p>
          <a:p>
            <a:pPr indent="0" lvl="0" marL="13716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Utilized unsupervised learning techniques like BERT, LDA, or GSDMM to cluster the preprocessed theoretical questions into potential topics.</a:t>
            </a:r>
            <a:endParaRPr sz="1200">
              <a:solidFill>
                <a:srgbClr val="374151"/>
              </a:solidFill>
              <a:highlight>
                <a:srgbClr val="F7F7F8"/>
              </a:highlight>
              <a:latin typeface="Roboto"/>
              <a:ea typeface="Roboto"/>
              <a:cs typeface="Roboto"/>
              <a:sym typeface="Roboto"/>
            </a:endParaRPr>
          </a:p>
          <a:p>
            <a:pPr indent="-304800" lvl="2" marL="13716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Applied the trained BERT model to predict topics matching the questions asked in interviews.</a:t>
            </a:r>
            <a:endParaRPr sz="1200">
              <a:solidFill>
                <a:srgbClr val="374151"/>
              </a:solidFill>
              <a:highlight>
                <a:srgbClr val="F7F7F8"/>
              </a:highlight>
              <a:latin typeface="Roboto"/>
              <a:ea typeface="Roboto"/>
              <a:cs typeface="Roboto"/>
              <a:sym typeface="Roboto"/>
            </a:endParaRPr>
          </a:p>
          <a:p>
            <a:pPr indent="0" lvl="0" marL="4572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0" lvl="1" marL="558800" rtl="0" algn="l">
              <a:lnSpc>
                <a:spcPct val="100000"/>
              </a:lnSpc>
              <a:spcBef>
                <a:spcPts val="1500"/>
              </a:spcBef>
              <a:spcAft>
                <a:spcPts val="0"/>
              </a:spcAft>
              <a:buSzPts val="1800"/>
              <a:buNone/>
            </a:pPr>
            <a:r>
              <a:t/>
            </a:r>
            <a:endParaRPr>
              <a:solidFill>
                <a:srgbClr val="202124"/>
              </a:solidFill>
              <a:latin typeface="Times New Roman"/>
              <a:ea typeface="Times New Roman"/>
              <a:cs typeface="Times New Roman"/>
              <a:sym typeface="Times New Roman"/>
            </a:endParaRPr>
          </a:p>
          <a:p>
            <a:pPr indent="0" lvl="1" marL="558800" rtl="0" algn="l">
              <a:lnSpc>
                <a:spcPct val="100000"/>
              </a:lnSpc>
              <a:spcBef>
                <a:spcPts val="0"/>
              </a:spcBef>
              <a:spcAft>
                <a:spcPts val="0"/>
              </a:spcAft>
              <a:buSzPts val="1800"/>
              <a:buNone/>
            </a:pPr>
            <a:r>
              <a:t/>
            </a:r>
            <a:endParaRPr/>
          </a:p>
          <a:p>
            <a:pPr indent="-342900" lvl="1" marL="1016000" rtl="0" algn="l">
              <a:lnSpc>
                <a:spcPct val="100000"/>
              </a:lnSpc>
              <a:spcBef>
                <a:spcPts val="0"/>
              </a:spcBef>
              <a:spcAft>
                <a:spcPts val="0"/>
              </a:spcAft>
              <a:buSzPts val="1800"/>
              <a:buFont typeface="Arial"/>
              <a:buNone/>
            </a:pPr>
            <a:r>
              <a:t/>
            </a:r>
            <a:endParaRPr sz="2000">
              <a:solidFill>
                <a:srgbClr val="202124"/>
              </a:solidFill>
              <a:latin typeface="Times New Roman"/>
              <a:ea typeface="Times New Roman"/>
              <a:cs typeface="Times New Roman"/>
              <a:sym typeface="Times New Roman"/>
            </a:endParaRPr>
          </a:p>
        </p:txBody>
      </p:sp>
      <p:sp>
        <p:nvSpPr>
          <p:cNvPr id="482" name="Google Shape;482;p30"/>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31"/>
          <p:cNvSpPr txBox="1"/>
          <p:nvPr>
            <p:ph type="title"/>
          </p:nvPr>
        </p:nvSpPr>
        <p:spPr>
          <a:xfrm>
            <a:off x="1047750" y="411505"/>
            <a:ext cx="6996600" cy="317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000"/>
              <a:buNone/>
            </a:pPr>
            <a:r>
              <a:rPr lang="en">
                <a:latin typeface="Bookman Old Style"/>
                <a:ea typeface="Bookman Old Style"/>
                <a:cs typeface="Bookman Old Style"/>
                <a:sym typeface="Bookman Old Style"/>
              </a:rPr>
              <a:t>PROPOSED METHODOLOGY</a:t>
            </a:r>
            <a:endParaRPr/>
          </a:p>
        </p:txBody>
      </p:sp>
      <p:sp>
        <p:nvSpPr>
          <p:cNvPr id="488" name="Google Shape;488;p31"/>
          <p:cNvSpPr txBox="1"/>
          <p:nvPr>
            <p:ph idx="1" type="body"/>
          </p:nvPr>
        </p:nvSpPr>
        <p:spPr>
          <a:xfrm>
            <a:off x="1075850" y="728900"/>
            <a:ext cx="6996600" cy="27333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600"/>
              </a:spcBef>
              <a:spcAft>
                <a:spcPts val="0"/>
              </a:spcAft>
              <a:buNone/>
            </a:pPr>
            <a:r>
              <a:rPr lang="en"/>
              <a:t>4. Performance evaluation:</a:t>
            </a:r>
            <a:endParaRPr/>
          </a:p>
          <a:p>
            <a:pPr indent="-304800" lvl="1" marL="9144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Evaluated the performance of each algorithm by calculating accuracy and other relevant metrics.</a:t>
            </a:r>
            <a:endParaRPr sz="1200">
              <a:solidFill>
                <a:srgbClr val="374151"/>
              </a:solidFill>
              <a:highlight>
                <a:srgbClr val="F7F7F8"/>
              </a:highlight>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Evaluated the quality of the clustering using measures such as coherence analysis.</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Represented the frequency of each topic asked in specific companies using visualizations like word clouds and plots.</a:t>
            </a:r>
            <a:endParaRPr sz="1200">
              <a:solidFill>
                <a:srgbClr val="374151"/>
              </a:solidFill>
              <a:highlight>
                <a:srgbClr val="F7F7F8"/>
              </a:highlight>
              <a:latin typeface="Roboto"/>
              <a:ea typeface="Roboto"/>
              <a:cs typeface="Roboto"/>
              <a:sym typeface="Roboto"/>
            </a:endParaRPr>
          </a:p>
          <a:p>
            <a:pPr indent="0" lvl="0" marL="914400" rtl="0" algn="l">
              <a:lnSpc>
                <a:spcPct val="115000"/>
              </a:lnSpc>
              <a:spcBef>
                <a:spcPts val="1500"/>
              </a:spcBef>
              <a:spcAft>
                <a:spcPts val="0"/>
              </a:spcAft>
              <a:buNone/>
            </a:pPr>
            <a:r>
              <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150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Conducted a comparative analysis of the different algorithms and models used in the project to determine their effectiveness and suitability for question analysis.</a:t>
            </a:r>
            <a:endParaRPr sz="1200">
              <a:solidFill>
                <a:srgbClr val="374151"/>
              </a:solidFill>
              <a:highlight>
                <a:srgbClr val="F7F7F8"/>
              </a:highlight>
              <a:latin typeface="Roboto"/>
              <a:ea typeface="Roboto"/>
              <a:cs typeface="Roboto"/>
              <a:sym typeface="Roboto"/>
            </a:endParaRPr>
          </a:p>
          <a:p>
            <a:pPr indent="-304800" lvl="1" marL="914400" rtl="0" algn="l">
              <a:lnSpc>
                <a:spcPct val="115000"/>
              </a:lnSpc>
              <a:spcBef>
                <a:spcPts val="0"/>
              </a:spcBef>
              <a:spcAft>
                <a:spcPts val="0"/>
              </a:spcAft>
              <a:buClr>
                <a:srgbClr val="374151"/>
              </a:buClr>
              <a:buSzPts val="1200"/>
              <a:buFont typeface="Roboto"/>
              <a:buChar char="•"/>
            </a:pPr>
            <a:r>
              <a:rPr lang="en" sz="1200">
                <a:solidFill>
                  <a:srgbClr val="374151"/>
                </a:solidFill>
                <a:highlight>
                  <a:srgbClr val="F7F7F8"/>
                </a:highlight>
                <a:latin typeface="Roboto"/>
                <a:ea typeface="Roboto"/>
                <a:cs typeface="Roboto"/>
                <a:sym typeface="Roboto"/>
              </a:rPr>
              <a:t>Summarized the findings, insights, and trends discovered through the analysis of coding and theoretical questions.</a:t>
            </a:r>
            <a:endParaRPr sz="1200">
              <a:solidFill>
                <a:srgbClr val="374151"/>
              </a:solidFill>
              <a:highlight>
                <a:srgbClr val="F7F7F8"/>
              </a:highlight>
              <a:latin typeface="Roboto"/>
              <a:ea typeface="Roboto"/>
              <a:cs typeface="Roboto"/>
              <a:sym typeface="Roboto"/>
            </a:endParaRPr>
          </a:p>
          <a:p>
            <a:pPr indent="0" lvl="0" marL="914400" rtl="0" algn="l">
              <a:lnSpc>
                <a:spcPct val="100000"/>
              </a:lnSpc>
              <a:spcBef>
                <a:spcPts val="1500"/>
              </a:spcBef>
              <a:spcAft>
                <a:spcPts val="0"/>
              </a:spcAft>
              <a:buNone/>
            </a:pPr>
            <a:r>
              <a:t/>
            </a:r>
            <a:endParaRPr/>
          </a:p>
          <a:p>
            <a:pPr indent="-342900" lvl="1" marL="1016000" rtl="0" algn="l">
              <a:lnSpc>
                <a:spcPct val="100000"/>
              </a:lnSpc>
              <a:spcBef>
                <a:spcPts val="0"/>
              </a:spcBef>
              <a:spcAft>
                <a:spcPts val="0"/>
              </a:spcAft>
              <a:buSzPts val="1800"/>
              <a:buFont typeface="Arial"/>
              <a:buNone/>
            </a:pPr>
            <a:r>
              <a:t/>
            </a:r>
            <a:endParaRPr/>
          </a:p>
        </p:txBody>
      </p:sp>
      <p:sp>
        <p:nvSpPr>
          <p:cNvPr id="489" name="Google Shape;489;p31"/>
          <p:cNvSpPr txBox="1"/>
          <p:nvPr>
            <p:ph idx="12" type="sldNum"/>
          </p:nvPr>
        </p:nvSpPr>
        <p:spPr>
          <a:xfrm>
            <a:off x="8556775" y="4826200"/>
            <a:ext cx="548700" cy="3174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ince template">
  <a:themeElements>
    <a:clrScheme name="Custom 347">
      <a:dk1>
        <a:srgbClr val="28324A"/>
      </a:dk1>
      <a:lt1>
        <a:srgbClr val="FFFFFF"/>
      </a:lt1>
      <a:dk2>
        <a:srgbClr val="707685"/>
      </a:dk2>
      <a:lt2>
        <a:srgbClr val="E5E5E5"/>
      </a:lt2>
      <a:accent1>
        <a:srgbClr val="00CEF6"/>
      </a:accent1>
      <a:accent2>
        <a:srgbClr val="3C78D8"/>
      </a:accent2>
      <a:accent3>
        <a:srgbClr val="00A7C8"/>
      </a:accent3>
      <a:accent4>
        <a:srgbClr val="8EC400"/>
      </a:accent4>
      <a:accent5>
        <a:srgbClr val="AFF000"/>
      </a:accent5>
      <a:accent6>
        <a:srgbClr val="7F7F7F"/>
      </a:accent6>
      <a:hlink>
        <a:srgbClr val="28324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